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3" autoAdjust="0"/>
    <p:restoredTop sz="94660"/>
  </p:normalViewPr>
  <p:slideViewPr>
    <p:cSldViewPr snapToGrid="0" showGuides="1">
      <p:cViewPr varScale="1">
        <p:scale>
          <a:sx n="72" d="100"/>
          <a:sy n="72" d="100"/>
        </p:scale>
        <p:origin x="648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BFD31E-0985-8CEC-C766-14C7E297ED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C9D34ED8-A7F2-2994-56B9-5449DE6AC5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4590098-436C-F4E2-437E-51BB27CF9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B5619-C8B3-4AD4-BE3A-E0BC739E16F8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A075A21-2144-0591-C938-32ABAB62F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A61C4E9-FB39-65F8-785C-3156B728FC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0FB0C-7D83-44AB-8883-28BDD873E05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8987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D6DBA6C-C5B9-7BC9-04C7-E89D6D8EEA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1A4DF8CC-4DB6-DB4B-24F1-5325695766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867653F-086A-8E49-262C-DADAE5ED8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B5619-C8B3-4AD4-BE3A-E0BC739E16F8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C0F665F-A4AA-B697-0156-02D758114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D72DDC0-B0A5-5337-5EB8-0481A8E5CA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0FB0C-7D83-44AB-8883-28BDD873E05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072033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7AE9CC28-FA9B-8947-FB4A-C94A8532E2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ADDF2A1B-8CE3-B1B8-24FF-CDB8DEF083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09BD1E6-93DF-64CD-3E0D-CB1562DE65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B5619-C8B3-4AD4-BE3A-E0BC739E16F8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B9C5221-E933-0F04-A520-1D3BABE3A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2642826-1A69-8F7E-083B-10211CBFA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0FB0C-7D83-44AB-8883-28BDD873E05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9780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5C2B05-5222-EA89-AD5B-5A199B075A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D01D773-C699-0E1A-5298-E94BD2E65B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3EE0EE5-32E7-C120-0A11-5F75A41411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B5619-C8B3-4AD4-BE3A-E0BC739E16F8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ED026FA-2A0A-C0E4-5825-F0C1052BD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A38AD33-0446-C89C-96EA-AB2C5EFBB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0FB0C-7D83-44AB-8883-28BDD873E05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78345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BAF51B-EF58-EE21-1C11-1A0A52997F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1C94ACF0-B96A-A269-67B7-3ABE858D4F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3C2A66B-20E3-EF17-2A81-652E71642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B5619-C8B3-4AD4-BE3A-E0BC739E16F8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1C2AF0A-A238-C3EC-8117-92A9158980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024E06B-66E1-9DB1-572A-5C8C26CD8E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0FB0C-7D83-44AB-8883-28BDD873E05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76064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568422B-1DDE-895C-AC96-6F11848B99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FEB2A17-B608-468F-7C00-19B0B4D824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5DB3C9BA-96DF-818C-7A50-759624B97A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049ABBD8-9FC1-90D3-93E4-AA53CBD9C4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B5619-C8B3-4AD4-BE3A-E0BC739E16F8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4ACC6BAC-1E9D-D5A2-F6B3-8014C621FD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D2920AF1-165D-D5F8-04C2-CF3B496F5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0FB0C-7D83-44AB-8883-28BDD873E05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50941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B7D96B-C728-5035-46A8-65A0EB7D6B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595B2C94-60AE-0114-6809-639DB5003F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646F53BF-FF82-3847-6E2A-26368C73FD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4C5AB5D3-1DD3-7186-D420-D0A34D6940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3D0A7E06-2AB9-FB49-3D7E-7BD97942D4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5A73EC0E-522B-7FDC-BC65-A8684B3B08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B5619-C8B3-4AD4-BE3A-E0BC739E16F8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D4E4BFAB-FA75-C686-2E6A-25E2652CB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8665219B-D632-01D7-F4D6-A201B4B349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0FB0C-7D83-44AB-8883-28BDD873E05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30420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2B2706F-260E-2095-C09B-21CCD6314B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0353B591-04F8-1310-8368-A12AE1CECD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B5619-C8B3-4AD4-BE3A-E0BC739E16F8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21813188-2D2C-1D6C-3F22-0A2F66F55B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90A3DBB2-2060-E33D-78FC-505E3DBC66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0FB0C-7D83-44AB-8883-28BDD873E05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107838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D9AED5B9-B2E0-50BF-E143-DEB4210C1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B5619-C8B3-4AD4-BE3A-E0BC739E16F8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DD4C46B3-CB36-5059-F62E-7A784C36D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38D4E118-27FA-BE61-86E5-EF1A788D2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0FB0C-7D83-44AB-8883-28BDD873E05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63287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437AA5-0563-5982-D6A4-7CB51CEFE7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1E93DC4-DDAF-C0E3-C04D-8504E356C6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25054B5B-47BA-31D6-93DA-219DA5546E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A95B2C4D-AD53-C7CC-B6F7-C63BE51275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B5619-C8B3-4AD4-BE3A-E0BC739E16F8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23A8DAB2-95D3-E7EC-F3E7-AA38BB796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B03E5B66-3AB3-56FC-45DB-CB3D55917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0FB0C-7D83-44AB-8883-28BDD873E05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990784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C696338-771D-4100-AFC6-31EE6A4F2F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63E59D55-8E8C-FE3C-FF09-23C0FF387D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7D8DACA0-CDAD-76FF-9772-0702382746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2BC93CFD-DD5B-0149-E71F-1349CFA0F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B5619-C8B3-4AD4-BE3A-E0BC739E16F8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41F6AA8C-6036-88EC-81E7-100A3661C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E413E1C3-0E7C-523C-43B4-9745137FD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0FB0C-7D83-44AB-8883-28BDD873E05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18055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2EF12E10-ED58-EFB0-476C-25C0EC05D1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E34EF7E0-368A-6504-5631-397D9FDDF5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48B3993-E806-DFF5-19AC-DA6CE64365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3B5619-C8B3-4AD4-BE3A-E0BC739E16F8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2214E08-B096-95AA-B09E-171F8C2E7D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6AA658D-B671-E74B-10B6-C0A0D4FF7C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E10FB0C-7D83-44AB-8883-28BDD873E05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13068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Het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gebed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van Jabes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Genève 1562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A152E8DE-678F-C7A1-6C26-0FA26867332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380999"/>
            <a:ext cx="10668000" cy="4991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Het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gebed</a:t>
            </a:r>
            <a:r>
              <a:rPr lang="en-US" altLang="nl-NL" sz="1600" b="1">
                <a:solidFill>
                  <a:srgbClr val="000000"/>
                </a:solidFill>
                <a:latin typeface="Arial" panose="020B0604020202020204" pitchFamily="34" charset="0"/>
              </a:rPr>
              <a:t> van Jabes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Genève 1562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Bladmuziek&#10;&#10;Door AI gegenereerde inhoud is mogelijk onjuist.">
            <a:extLst>
              <a:ext uri="{FF2B5EF4-FFF2-40B4-BE49-F238E27FC236}">
                <a16:creationId xmlns:a16="http://schemas.microsoft.com/office/drawing/2014/main" id="{4FD777B2-594E-AC20-FAF7-3576E48AD84C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380999"/>
            <a:ext cx="10668000" cy="4991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3191612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40</Words>
  <Application>Microsoft Office PowerPoint</Application>
  <PresentationFormat>Breedbeeld</PresentationFormat>
  <Paragraphs>2</Paragraphs>
  <Slides>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Kantoorthema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Freddy Gerkema</dc:creator>
  <cp:lastModifiedBy>Freddy Gerkema</cp:lastModifiedBy>
  <cp:revision>1</cp:revision>
  <dcterms:created xsi:type="dcterms:W3CDTF">2026-02-03T19:33:11Z</dcterms:created>
  <dcterms:modified xsi:type="dcterms:W3CDTF">2026-02-03T19:37:12Z</dcterms:modified>
</cp:coreProperties>
</file>