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417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45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813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47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320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45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6361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104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2026-01-26T15:19:26Z</dcterms:modified>
</cp:coreProperties>
</file>