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111" d="100"/>
          <a:sy n="111" d="100"/>
        </p:scale>
        <p:origin x="9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90DC0CD-71BF-BB06-9EE9-EBC38AF1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1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A32998C-F646-B430-78BC-43FBE7E64FA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813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8D93C395-5AD3-406F-8207-4C4373DDCA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320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Met hart en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hou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God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K. van Hoek; m. Genève 1542; Lyon 1547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733DDB97-D9F8-8C74-3FDE-6B3B752BA4B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3245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6361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104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2026-01-26T15:19:26Z</dcterms:modified>
</cp:coreProperties>
</file>