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11" d="100"/>
          <a:sy n="111" d="100"/>
        </p:scale>
        <p:origin x="59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CE122FA-3F4A-F6CC-FABC-4E4D718E69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1983BA84-C6C5-AAA5-53E4-3EF49AB039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CC4FBEB-114B-FFE2-9AD3-1ED973EE07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5555A-B624-439F-91FC-6F9A026CDCC9}" type="datetimeFigureOut">
              <a:rPr lang="nl-NL" smtClean="0"/>
              <a:t>26-1-2026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792FB90-D0A0-A1B7-CA4C-2B5CD549C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3CC670A-13C4-FAA8-1024-B483E8217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87C7E-C3F6-469D-8373-4B4FADBCCBC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8265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D448DA-EFFF-2973-116C-D250B3F390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10ED8ABA-072A-FBA8-296F-F3C7A434AA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6A59D64-2602-3D4A-A95A-D50136891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5555A-B624-439F-91FC-6F9A026CDCC9}" type="datetimeFigureOut">
              <a:rPr lang="nl-NL" smtClean="0"/>
              <a:t>26-1-2026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B5F1D6A-4AC2-D0E7-19DB-0CE21674C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E68CBA4-5B3B-ABDE-3766-86F7CFA4B7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87C7E-C3F6-469D-8373-4B4FADBCCBC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2236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27E5A283-347D-335F-E196-BCA8C93B62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4F007BFA-49B0-3A8C-680B-ADB3FFB712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00A27B4-8DDC-43C4-C6E3-058E3E2D0D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5555A-B624-439F-91FC-6F9A026CDCC9}" type="datetimeFigureOut">
              <a:rPr lang="nl-NL" smtClean="0"/>
              <a:t>26-1-2026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67FFCF9-8254-13BC-9666-1ECE86D15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05714FA-FA09-3DB1-FBD4-1ABEDA78E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87C7E-C3F6-469D-8373-4B4FADBCCBC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369101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5CD1A94-F279-E5EF-0185-5148B7B079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8115547-27EE-119A-20EF-5561C45F9E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DC54E32-3FB7-437D-8D2C-3D0CE28705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5555A-B624-439F-91FC-6F9A026CDCC9}" type="datetimeFigureOut">
              <a:rPr lang="nl-NL" smtClean="0"/>
              <a:t>26-1-2026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A628EC1-9C25-CE4E-550E-BC00FF63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8ED6F14-7D8E-7355-7F27-5F7DD7129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87C7E-C3F6-469D-8373-4B4FADBCCBC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62722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58981F-8BC9-110F-28D9-069CCF4B28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C1C791FF-187A-8179-7321-D08A82CB52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FD015CE-02DF-3645-99FF-E22114332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5555A-B624-439F-91FC-6F9A026CDCC9}" type="datetimeFigureOut">
              <a:rPr lang="nl-NL" smtClean="0"/>
              <a:t>26-1-2026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A6FC727-9EE0-C450-EE70-B49DD0E336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4D526C0-884E-850B-7E3D-20582AD45C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87C7E-C3F6-469D-8373-4B4FADBCCBC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81309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4689BFE-BE6A-83F7-531F-3459FB378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6BA55E3-419A-1C67-C8D2-772BF9CCD2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2F35B92F-6954-66AA-C269-598AC3A5AA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9176C6C3-8206-8E8C-E710-A8D69776EE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5555A-B624-439F-91FC-6F9A026CDCC9}" type="datetimeFigureOut">
              <a:rPr lang="nl-NL" smtClean="0"/>
              <a:t>26-1-2026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4019C00B-AED6-E5A1-F7E5-403CF804E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E6702373-0A6B-6122-289D-579268702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87C7E-C3F6-469D-8373-4B4FADBCCBC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57661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0B1D35-F3DB-CBEE-715E-7014BA18CC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EECBD7D-1C75-952F-2D65-9B94C65EC4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592DA44E-462E-96C6-7EB7-B36CDB105F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7229F397-FF51-9432-AD85-109B7D2935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B29038BD-6D7C-7027-0D55-97904F57DA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8D66D221-3D2A-B3D5-16B3-C345A3C00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5555A-B624-439F-91FC-6F9A026CDCC9}" type="datetimeFigureOut">
              <a:rPr lang="nl-NL" smtClean="0"/>
              <a:t>26-1-2026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B4818E23-A2AE-A98A-198C-AC6B5C371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69A6F8C9-6DFB-DB46-417D-CAF516A7DB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87C7E-C3F6-469D-8373-4B4FADBCCBC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671857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3221E44-F57F-BAA2-D4B2-1C3DE66D7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FCEE29B7-7158-344E-FF84-2F47EAFBC6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5555A-B624-439F-91FC-6F9A026CDCC9}" type="datetimeFigureOut">
              <a:rPr lang="nl-NL" smtClean="0"/>
              <a:t>26-1-2026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AF871BA0-6325-F67C-23A7-D5B8043219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069DAA26-9A29-D35D-3C7F-B3A20BA66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87C7E-C3F6-469D-8373-4B4FADBCCBC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34888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E4092C6A-B77D-7B64-11BD-60A962BD3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5555A-B624-439F-91FC-6F9A026CDCC9}" type="datetimeFigureOut">
              <a:rPr lang="nl-NL" smtClean="0"/>
              <a:t>26-1-2026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9FBFE673-3B14-79C5-2193-8A2131DB6A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C58C7FCF-CD59-78FC-6946-14D847F90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87C7E-C3F6-469D-8373-4B4FADBCCBC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00723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04CBD2D-412D-247F-C267-F114810360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9AC81FE-2754-8D03-0730-99EFCA3212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312E2EDE-4133-E44B-3892-1F119772D8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A90815E5-147E-2A72-E5C5-26AE113CCD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5555A-B624-439F-91FC-6F9A026CDCC9}" type="datetimeFigureOut">
              <a:rPr lang="nl-NL" smtClean="0"/>
              <a:t>26-1-2026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B9EE9233-00C3-D38B-E024-CCD424CA96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6B8C06CF-51D0-CDAF-EF34-97FD8DA3E9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87C7E-C3F6-469D-8373-4B4FADBCCBC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02864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42AEEC-C813-9B4E-F038-908680A573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77AB2EB1-510D-E724-8FB6-F3143A1371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CCC0E7AF-8B69-C72F-B046-EBA4F00D48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E677A447-3106-4352-5A08-FF672007E3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5555A-B624-439F-91FC-6F9A026CDCC9}" type="datetimeFigureOut">
              <a:rPr lang="nl-NL" smtClean="0"/>
              <a:t>26-1-2026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7ADB0BC4-766E-5C11-7C7F-703BB8B78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7DD62F35-FBAA-188D-EA26-6B7F68E3C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87C7E-C3F6-469D-8373-4B4FADBCCBC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791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1EEEA29D-4D74-F629-B2CC-A352D48F11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5D185BA0-88F5-204F-1B8B-42D99EE557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FC9B483-64C7-433A-AF5F-3BED19F90B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995555A-B624-439F-91FC-6F9A026CDCC9}" type="datetimeFigureOut">
              <a:rPr lang="nl-NL" smtClean="0"/>
              <a:t>26-1-2026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C66B140-FE80-8047-35BF-06CFCBC5A2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2018229-6E61-333A-587E-8370B33C91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887C7E-C3F6-469D-8373-4B4FADBCCBC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24583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Met hart en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ziel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hou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van God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K. van Hoek; m. Genève 1542; Lyon 1547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790DC0CD-71BF-BB06-9EE9-EBC38AF174C6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80999"/>
            <a:ext cx="9144000" cy="3646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Met hart en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ziel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hou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van God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K. van Hoek; m. Genève 1542; Lyon 1547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lijn, nummer&#10;&#10;Door AI gegenereerde inhoud is mogelijk onjuist.">
            <a:extLst>
              <a:ext uri="{FF2B5EF4-FFF2-40B4-BE49-F238E27FC236}">
                <a16:creationId xmlns:a16="http://schemas.microsoft.com/office/drawing/2014/main" id="{5A32998C-F646-B430-78BC-43FBE7E64FAD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80999"/>
            <a:ext cx="9144000" cy="3650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48133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Met hart en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ziel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hou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van God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K. van Hoek; m. Genève 1542; Lyon 1547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8D93C395-5AD3-406F-8207-4C4373DDCACB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81000"/>
            <a:ext cx="9144000" cy="36536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183205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Met hart en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ziel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hou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van God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K. van Hoek; m. Genève 1542; Lyon 1547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733DDB97-D9F8-8C74-3FDE-6B3B752BA4B3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80999"/>
            <a:ext cx="9144000" cy="3650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063618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104</Words>
  <Application>Microsoft Office PowerPoint</Application>
  <PresentationFormat>Breedbeeld</PresentationFormat>
  <Paragraphs>4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Kantoorthema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Freddy Gerkema</dc:creator>
  <cp:lastModifiedBy>Freddy Gerkema</cp:lastModifiedBy>
  <cp:revision>1</cp:revision>
  <dcterms:created xsi:type="dcterms:W3CDTF">2026-01-26T15:16:59Z</dcterms:created>
  <dcterms:modified xsi:type="dcterms:W3CDTF">2026-01-26T15:18:48Z</dcterms:modified>
</cp:coreProperties>
</file>