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48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216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09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48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1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209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1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41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216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94547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126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2026-06-17T07:16:41Z</dcterms:modified>
</cp:coreProperties>
</file>