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204517B-A5B6-2C15-D8B9-820ADAEC42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48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7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92592A-1903-84D4-5621-014192CC54F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216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709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A32031-097C-F9C3-1BA8-4D628E74915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484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21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623598-7757-CF6D-5DF1-DB700DBD9CD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2095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21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8D4F97A-A114-FD62-B11D-5CA4453106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441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11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Vrede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de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G.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Neumark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6C4C291-D12A-5A80-48F3-9EADB6CA850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635000"/>
            <a:ext cx="8128000" cy="216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129454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126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2026-06-17T07:16:41Z</dcterms:modified>
</cp:coreProperties>
</file>