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AF539-DFA0-45F5-2800-E0B379381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58DE00F-3205-BE4E-145E-52136DAB6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0D39065-71CF-D402-B3F0-0BDEC1F19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2F8587-964E-8F2E-907A-1C534005B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6F7C52-E5A4-1106-18BA-B333349A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42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2A1234-83CF-1AA8-EC02-FFBD88C1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922C872-888E-DFE2-D9BD-BB556ACF59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29E248-4F5F-08DC-9CEE-51A89F3B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C35717-C119-73F0-FA04-DDB53A60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0A405C-1860-90B0-BE89-CB9C909A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37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231A70C-D8E9-0AD8-F346-FF3A692415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5F81275-51F8-C20F-62A7-8D6A42D5C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4A7143-5DB5-94FA-256E-62036D87B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DCC9F0-97C7-395C-0821-C46F2ED0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5332C1-5FD9-4C2D-9017-667348E99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9883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B6A734-1251-E584-7F8B-3BFA582E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39C44F-EF3B-843C-FDF4-5C79DACB0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C28A42-747B-0A28-71FF-7BF59F106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12C0E5-BC74-FFB6-99FC-30518ED73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0B625F-CF57-0A0A-0B04-19D984CB8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605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6890D-3366-C0EC-D2E9-E071619A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D983FCE-AB57-BD80-690B-5DB7BB04F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51D38D-D903-3DD8-668F-A4EC95C64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9E2978-3683-38CD-D530-D9F97802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EC0C0C-CC43-381A-565F-B0BF8A7F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335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5C58B4-294F-F9C8-E53D-EC172A5C2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A327EC-FEED-D7C9-C7E3-5CAF8914E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F6294A9-DC50-D85A-DE77-0BF2D5D94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6E93A8-6703-7FEB-6C69-BEDA487D7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B9B816F-642E-2AB6-EB86-F33E10757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CEE49ED-1ADD-83EF-A9FC-9C2A2666C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67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B31667-3257-9384-D8EF-E91DA5D6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A91627-AC27-87EE-28F1-318622863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C1793A1-11B7-C6D0-8460-4C59F1411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B70FB0C-52A6-F941-AA74-0C04A279A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26FAA46-B6A2-7DE0-B8D2-DD436F4973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B41FF90-1829-AAF8-353E-89DA0F21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BE8D254-C4D3-F755-11A4-107A6791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A239716-344D-0156-3EFD-08905600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659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CF7F88-6D03-7CD4-263E-A080F95C6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0237128-6CE5-48B4-2111-E210A0C5A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BDBD6CB-E2FD-3F4D-E934-3FED73BBE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3AC6CA0-01E7-A44D-58EF-5615DBEAB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728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ABFE34B-60BC-A013-E03B-993E662F6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9C38DA4-DDC4-ADD2-99E0-996282EB0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E7073A-637B-BD52-62A8-61A314AA9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36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EED5B-8E5E-9BE6-C567-D23A094C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6D46C6-F7AF-CA6F-A9EC-DCB3DC84D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D13FB35-BFD7-F0E9-BA3E-D8824AC41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38BCFA9-1C02-D741-CF4A-8BD8B7A25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9397931-1222-F04C-A08A-B8A955194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624A09-9B3F-042C-9E6B-DD6E7828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100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BEAAE-69D1-DB45-5375-7C611D22D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CB54F58-0ACC-C471-9C51-80157769E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BCB0FC-CCFA-3B9E-AC53-9F382C33D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0632F8C-E0A9-E653-CEB3-D5E7DEEA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638E7B-163B-69BA-F044-C342EE85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977460F-7503-FD62-A851-B0DEA3033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2641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4B1599C-2FF9-1777-3CEF-65B0D513D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52DC194-233D-625F-0173-49201BE56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BF04D9-3BC9-20BE-F231-46FCF6AD47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80AA30-BB60-3268-C9B3-7D097EF2F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129518-6D97-8181-9054-C90F9A386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97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204517B-A5B6-2C15-D8B9-820ADAEC428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0999"/>
            <a:ext cx="9144000" cy="504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47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A92592A-1903-84D4-5621-014192CC54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0999"/>
            <a:ext cx="9144000" cy="243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709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8A32031-097C-F9C3-1BA8-4D628E74915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0999"/>
            <a:ext cx="9144000" cy="504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21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623598-7757-CF6D-5DF1-DB700DBD9CD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235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21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8D4F97A-A114-FD62-B11D-5CA4453106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0999"/>
            <a:ext cx="9144000" cy="497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1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6C4C291-D12A-5A80-48F3-9EADB6CA850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0999"/>
            <a:ext cx="9144000" cy="243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29454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126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2</cp:revision>
  <dcterms:created xsi:type="dcterms:W3CDTF">2026-06-17T07:13:09Z</dcterms:created>
  <dcterms:modified xsi:type="dcterms:W3CDTF">2026-06-17T07:15:52Z</dcterms:modified>
</cp:coreProperties>
</file>