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111" d="100"/>
          <a:sy n="111" d="100"/>
        </p:scale>
        <p:origin x="9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6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7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8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7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9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404664"/>
            <a:ext cx="9017000" cy="4431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190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461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404664"/>
            <a:ext cx="9017000" cy="4431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713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719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404664"/>
            <a:ext cx="9017000" cy="4431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87393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138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66</cp:revision>
  <dcterms:created xsi:type="dcterms:W3CDTF">2004-09-21T10:26:12Z</dcterms:created>
  <dcterms:modified xsi:type="dcterms:W3CDTF">2026-04-21T12:12:22Z</dcterms:modified>
</cp:coreProperties>
</file>