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Bladmuziek, Lettertype&#10;&#10;Door AI gegenereerde inhoud is mogelijk onjuist.">
            <a:extLst>
              <a:ext uri="{FF2B5EF4-FFF2-40B4-BE49-F238E27FC236}">
                <a16:creationId xmlns:a16="http://schemas.microsoft.com/office/drawing/2014/main" id="{3FA6C9DC-60FF-F4EA-0C72-6736FB50A78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29F14773-F80D-7231-CBC4-7E0058ED450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04664"/>
            <a:ext cx="9017000" cy="443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19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Bladmuziek, muziek&#10;&#10;Door AI gegenereerde inhoud is mogelijk onjuist.">
            <a:extLst>
              <a:ext uri="{FF2B5EF4-FFF2-40B4-BE49-F238E27FC236}">
                <a16:creationId xmlns:a16="http://schemas.microsoft.com/office/drawing/2014/main" id="{49308DFC-0D77-8F14-B38E-F32E5F59955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46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66CB93D6-2933-0C76-8CCE-221ADD458A9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04664"/>
            <a:ext cx="9017000" cy="443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71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Bladmuziek, Lettertype, ontvangst&#10;&#10;Door AI gegenereerde inhoud is mogelijk onjuist.">
            <a:extLst>
              <a:ext uri="{FF2B5EF4-FFF2-40B4-BE49-F238E27FC236}">
                <a16:creationId xmlns:a16="http://schemas.microsoft.com/office/drawing/2014/main" id="{34757F9F-7527-C27C-A88E-318CB47D849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271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Luister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&amp; m. W. L. Thompson;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Afbeelding 5" descr="Afbeelding met tekst, Bladmuziek, Lettertype, lijn&#10;&#10;Door AI gegenereerde inhoud is mogelijk onjuist.">
            <a:extLst>
              <a:ext uri="{FF2B5EF4-FFF2-40B4-BE49-F238E27FC236}">
                <a16:creationId xmlns:a16="http://schemas.microsoft.com/office/drawing/2014/main" id="{A6BCB804-0D74-6255-6438-85AAD32C906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04664"/>
            <a:ext cx="9017000" cy="443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87393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138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2026-04-21T12:12:22Z</dcterms:modified>
</cp:coreProperties>
</file>