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5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9589B3-B7E9-8588-4D1A-A47B5A3C1C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7EF1519-4957-86E4-FC2E-D3A8F999E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06BC688-34EF-5799-3499-D015C726C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086BEB3-BD89-C37C-BF26-0A25C25D2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769B473-FE10-1116-D07B-E329D72D2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83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EACE04-CB74-304E-24B6-2EEEB2F56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E81111F-D86A-E8C6-1F9F-BE3FE7F58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3898796-582B-A369-7B21-088C7834B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D12EC73-3F27-FF18-365A-5EFB1A917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4A90952-0559-040F-3D10-774FDDA7E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5170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5DD5E73C-2F98-3B41-D7FF-C50C207452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B5FC1E6-A88B-5A87-936D-09F54A5BBA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D22DDFE-5278-E911-5C22-66959CCFC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4180C1-CF78-E2B7-62D6-87361DB5E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DA86A42-3164-71AA-BB2A-89402CEF6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547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2E1778-4A3F-3BD5-0C68-3A17A38AE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DAF1A3-84E7-0DD3-B276-A30B790D2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68867E-9DB0-CE47-5FA5-9D351A71D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7C3F730-C82B-2E08-7A1C-401C84C9A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D2E2F0F-A5AF-14BA-B2CB-A844F43E0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3278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D1629D-701F-3DA0-352D-F277F15ED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1FCF479-885D-1D10-6ACC-A0A04AD36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E611647-9606-2809-0CF7-EC14FBA95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7F4A933-FF59-0832-C573-BA8F68B26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9E20B06-0C14-C931-20AC-6F0322E78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7688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EC99F1-E295-06CD-312A-FC1FC5C41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1E7B1AE-312B-EE17-F18C-CAA9B1ED21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8F96018-E4CC-1ABF-9B6A-7329D9CD4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2C1E76F-F92C-7E13-36C9-70DAD0BCD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413CFDD-3366-8476-9938-8A25F3FBC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24336B3-F1D7-4328-9705-AD6F6325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0573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5FE4BC-0890-5A70-FDF5-5B8823148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6F53E7C-2C08-4565-F74A-C18598143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4EDAD44-B2C0-B344-CCFE-5B30A14A04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C492192-E0A2-C322-B2B4-60F15CF861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F68247B-CDC8-F30C-D239-A04D32006B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9AA5E24-1685-5612-DE9A-48302F003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055A6F1-3EE7-DC2A-466D-D3113431F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91B7762-F45F-64C0-E31A-8BA602ED3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726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418110-457B-0740-AC54-CB23638AF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1C57446-A020-06EB-AB43-52B999CAA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CE6E571-EBDF-F07E-DF48-9DD4B8617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8D7C257-3756-083D-DA30-5BEDCBF10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5735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F7DE437-3C1B-5781-F0D3-205E9193A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48391DC-051E-A438-20F6-D2DC5BD05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CDE9DC6-AEAB-C4C9-D416-E3A51D3EB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9189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B1579C-710F-E2AF-5CF7-66D69C05D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099EAD-676B-10E5-57BC-ACB8E5935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7AD260F-1C4F-7B2A-EE08-FE134A14A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836F4CB-5144-D8C3-CB0F-BF9B3809F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D5A04E7-2ADD-A410-F792-A01AEDF57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C3EE2A9-4FDA-774D-E73F-BFD1C9DFE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007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2BD317-6A24-FFF3-0E41-216E2C2D5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F94AFB1-A46D-AACC-FC87-5B3322BAD1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7021BCC-EDBE-CF79-583C-15547CC43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A02883D-C3C0-200F-1355-FA7F288FC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29A7245-2EF2-1E90-3EA5-221557ADB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6AFDEBB-23A6-08F2-B302-494EEFFF9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34005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B01610D-634D-AC18-9E26-17AE5FFA4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866573C-3801-F1DB-43E2-C2DB1E5E6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07FE02E-CA82-0597-FF9A-156C5450CE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7824117-BF8D-64EC-1CC3-BFAA8810B5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D3E6B38-5F77-8707-125E-D6A5F2986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952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6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7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8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7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9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528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115959"/>
            <a:ext cx="10414000" cy="5117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190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52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461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115956"/>
            <a:ext cx="10414000" cy="5117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713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52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719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115958"/>
            <a:ext cx="10414000" cy="5117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87393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138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2026-04-21T12:09:36Z</dcterms:created>
  <dcterms:modified xsi:type="dcterms:W3CDTF">2026-04-21T12:11:16Z</dcterms:modified>
</cp:coreProperties>
</file>