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86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4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69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19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03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41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35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9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05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8547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00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Judas				                                                                t: Robert Roth m: </a:t>
            </a:r>
            <a:r>
              <a:rPr lang="nl-NL" sz="1600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Peter Sneep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1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Judas				                                                                t: Robert Roth m: </a:t>
            </a:r>
            <a:r>
              <a:rPr lang="nl-NL" sz="1600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Peter Sneep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6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Judas				                                                                t: Robert Roth m: </a:t>
            </a:r>
            <a:r>
              <a:rPr lang="nl-NL" sz="1600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Peter Sneep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7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Judas				                                                                t: Robert Roth m: </a:t>
            </a:r>
            <a:r>
              <a:rPr lang="nl-NL" sz="1600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Peter Sneep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1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Judas				                                                                t: Robert Roth m: </a:t>
            </a:r>
            <a:r>
              <a:rPr lang="nl-NL" sz="1600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Peter Sneep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964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70</Words>
  <Application>Microsoft Office PowerPoint</Application>
  <PresentationFormat>Diavoorstelling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Regenlied</dc:title>
  <dc:creator>Aad Schalk</dc:creator>
  <cp:lastModifiedBy>Aad Schalk</cp:lastModifiedBy>
  <cp:revision>11</cp:revision>
  <dcterms:created xsi:type="dcterms:W3CDTF">2019-08-25T11:47:05Z</dcterms:created>
  <dcterms:modified xsi:type="dcterms:W3CDTF">2026-03-11T16:24:40Z</dcterms:modified>
</cp:coreProperties>
</file>