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86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4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469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19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03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41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435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19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05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85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00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E9A45A-D739-417B-932D-564B7C770A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1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3B2C84C-FED3-4E5C-B1E3-FF6FAA961F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06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845BCB6-FA9F-42CF-A483-A25394807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27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EE4C62A-D301-4A61-AA7D-0B64B3CCA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518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C10E130-887B-47D9-98A5-7D074E712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6964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70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Regenlied</dc:title>
  <dc:creator>Aad Schalk</dc:creator>
  <cp:lastModifiedBy>Aad Schalk</cp:lastModifiedBy>
  <cp:revision>11</cp:revision>
  <dcterms:created xsi:type="dcterms:W3CDTF">2019-08-25T11:47:05Z</dcterms:created>
  <dcterms:modified xsi:type="dcterms:W3CDTF">2026-03-11T16:24:40Z</dcterms:modified>
</cp:coreProperties>
</file>