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71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59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88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6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60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80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8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29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17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4928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0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2"/>
            <a:ext cx="898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Judas				                                                                t: Robert Roth m: </a:t>
            </a:r>
            <a:r>
              <a:rPr lang="nl-NL" sz="1600" kern="100" dirty="0">
                <a:solidFill>
                  <a:srgbClr val="FFFFFF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Peter Sneep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1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2"/>
            <a:ext cx="898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Judas				                                                                t: Robert Roth m: </a:t>
            </a:r>
            <a:r>
              <a:rPr lang="nl-NL" sz="1600" kern="100" dirty="0">
                <a:solidFill>
                  <a:srgbClr val="FFFFFF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Peter Sneep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6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2"/>
            <a:ext cx="898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Judas				                                                                t: Robert Roth m: </a:t>
            </a:r>
            <a:r>
              <a:rPr lang="nl-NL" sz="1600" kern="100" dirty="0">
                <a:solidFill>
                  <a:srgbClr val="FFFFFF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Peter Sneep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7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2"/>
            <a:ext cx="898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Judas				                                                                t: Robert Roth m: </a:t>
            </a:r>
            <a:r>
              <a:rPr lang="nl-NL" sz="1600" kern="100" dirty="0">
                <a:solidFill>
                  <a:srgbClr val="FFFFFF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Peter Sneep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2"/>
            <a:ext cx="898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Judas				                                                                t: Robert Roth m: </a:t>
            </a:r>
            <a:r>
              <a:rPr lang="nl-NL" sz="1600" kern="100" dirty="0">
                <a:solidFill>
                  <a:srgbClr val="FFFFFF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Peter Sneep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96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70</Words>
  <Application>Microsoft Office PowerPoint</Application>
  <PresentationFormat>Breedbeeld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Regenlied</dc:title>
  <dc:creator>Aad Schalk</dc:creator>
  <cp:lastModifiedBy>Aad Schalk</cp:lastModifiedBy>
  <cp:revision>12</cp:revision>
  <dcterms:created xsi:type="dcterms:W3CDTF">2019-08-25T11:47:05Z</dcterms:created>
  <dcterms:modified xsi:type="dcterms:W3CDTF">2026-03-11T16:25:36Z</dcterms:modified>
</cp:coreProperties>
</file>