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9" r:id="rId2"/>
    <p:sldId id="260" r:id="rId3"/>
    <p:sldId id="261" r:id="rId4"/>
    <p:sldId id="262" r:id="rId5"/>
    <p:sldId id="263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4" autoAdjust="0"/>
    <p:restoredTop sz="94660"/>
  </p:normalViewPr>
  <p:slideViewPr>
    <p:cSldViewPr snapToGrid="0">
      <p:cViewPr varScale="1">
        <p:scale>
          <a:sx n="64" d="100"/>
          <a:sy n="64" d="100"/>
        </p:scale>
        <p:origin x="84" y="11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60F89-3BA3-4ED0-812B-D18363EA0611}" type="datetimeFigureOut">
              <a:rPr lang="nl-NL" smtClean="0"/>
              <a:t>11-3-2026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3D83-D508-4933-A7FC-2BDF7F9775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74711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60F89-3BA3-4ED0-812B-D18363EA0611}" type="datetimeFigureOut">
              <a:rPr lang="nl-NL" smtClean="0"/>
              <a:t>11-3-2026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3D83-D508-4933-A7FC-2BDF7F9775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92597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60F89-3BA3-4ED0-812B-D18363EA0611}" type="datetimeFigureOut">
              <a:rPr lang="nl-NL" smtClean="0"/>
              <a:t>11-3-2026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3D83-D508-4933-A7FC-2BDF7F9775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00885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60F89-3BA3-4ED0-812B-D18363EA0611}" type="datetimeFigureOut">
              <a:rPr lang="nl-NL" smtClean="0"/>
              <a:t>11-3-2026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3D83-D508-4933-A7FC-2BDF7F9775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0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60F89-3BA3-4ED0-812B-D18363EA0611}" type="datetimeFigureOut">
              <a:rPr lang="nl-NL" smtClean="0"/>
              <a:t>11-3-2026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3D83-D508-4933-A7FC-2BDF7F9775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71681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60F89-3BA3-4ED0-812B-D18363EA0611}" type="datetimeFigureOut">
              <a:rPr lang="nl-NL" smtClean="0"/>
              <a:t>11-3-2026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3D83-D508-4933-A7FC-2BDF7F9775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33608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60F89-3BA3-4ED0-812B-D18363EA0611}" type="datetimeFigureOut">
              <a:rPr lang="nl-NL" smtClean="0"/>
              <a:t>11-3-2026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3D83-D508-4933-A7FC-2BDF7F9775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25800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60F89-3BA3-4ED0-812B-D18363EA0611}" type="datetimeFigureOut">
              <a:rPr lang="nl-NL" smtClean="0"/>
              <a:t>11-3-2026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3D83-D508-4933-A7FC-2BDF7F9775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94785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60F89-3BA3-4ED0-812B-D18363EA0611}" type="datetimeFigureOut">
              <a:rPr lang="nl-NL" smtClean="0"/>
              <a:t>11-3-2026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3D83-D508-4933-A7FC-2BDF7F9775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8296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60F89-3BA3-4ED0-812B-D18363EA0611}" type="datetimeFigureOut">
              <a:rPr lang="nl-NL" smtClean="0"/>
              <a:t>11-3-2026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3D83-D508-4933-A7FC-2BDF7F9775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36179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60F89-3BA3-4ED0-812B-D18363EA0611}" type="datetimeFigureOut">
              <a:rPr lang="nl-NL" smtClean="0"/>
              <a:t>11-3-2026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F3D83-D508-4933-A7FC-2BDF7F9775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77492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D60F89-3BA3-4ED0-812B-D18363EA0611}" type="datetimeFigureOut">
              <a:rPr lang="nl-NL" smtClean="0"/>
              <a:t>11-3-2026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5F3D83-D508-4933-A7FC-2BDF7F97752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6602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B2532042-582C-419A-8FCF-1384707F36C5}"/>
              </a:ext>
            </a:extLst>
          </p:cNvPr>
          <p:cNvSpPr txBox="1"/>
          <p:nvPr/>
        </p:nvSpPr>
        <p:spPr>
          <a:xfrm>
            <a:off x="1685366" y="6212542"/>
            <a:ext cx="89826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>
                <a:latin typeface="Arial" panose="020B0604020202020204" pitchFamily="34" charset="0"/>
                <a:cs typeface="Arial" panose="020B0604020202020204" pitchFamily="34" charset="0"/>
              </a:rPr>
              <a:t>Judas				                                                                t: Robert Roth m: </a:t>
            </a:r>
            <a:r>
              <a:rPr lang="nl-NL" sz="1600" kern="100" dirty="0"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Peter Sneep</a:t>
            </a:r>
          </a:p>
          <a:p>
            <a:endParaRPr lang="nl-NL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A7E9A45A-D739-417B-932D-564B7C770A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8000" y="635001"/>
            <a:ext cx="8636000" cy="5181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81118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B2532042-582C-419A-8FCF-1384707F36C5}"/>
              </a:ext>
            </a:extLst>
          </p:cNvPr>
          <p:cNvSpPr txBox="1"/>
          <p:nvPr/>
        </p:nvSpPr>
        <p:spPr>
          <a:xfrm>
            <a:off x="1685366" y="6212542"/>
            <a:ext cx="89826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>
                <a:latin typeface="Arial" panose="020B0604020202020204" pitchFamily="34" charset="0"/>
                <a:cs typeface="Arial" panose="020B0604020202020204" pitchFamily="34" charset="0"/>
              </a:rPr>
              <a:t>Judas				                                                                t: Robert Roth m: </a:t>
            </a:r>
            <a:r>
              <a:rPr lang="nl-NL" sz="1600" kern="100" dirty="0"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Peter Sneep</a:t>
            </a:r>
          </a:p>
          <a:p>
            <a:endParaRPr lang="nl-NL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D3B2C84C-FED3-4E5C-B1E3-FF6FAA961F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8000" y="635001"/>
            <a:ext cx="8636000" cy="5181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60687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B2532042-582C-419A-8FCF-1384707F36C5}"/>
              </a:ext>
            </a:extLst>
          </p:cNvPr>
          <p:cNvSpPr txBox="1"/>
          <p:nvPr/>
        </p:nvSpPr>
        <p:spPr>
          <a:xfrm>
            <a:off x="1685366" y="6212542"/>
            <a:ext cx="89826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>
                <a:latin typeface="Arial" panose="020B0604020202020204" pitchFamily="34" charset="0"/>
                <a:cs typeface="Arial" panose="020B0604020202020204" pitchFamily="34" charset="0"/>
              </a:rPr>
              <a:t>Judas				                                                                t: Robert Roth m: </a:t>
            </a:r>
            <a:r>
              <a:rPr lang="nl-NL" sz="1600" kern="100" dirty="0"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Peter Sneep</a:t>
            </a:r>
          </a:p>
          <a:p>
            <a:endParaRPr lang="nl-NL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F845BCB6-FA9F-42CF-A483-A25394807B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8000" y="635001"/>
            <a:ext cx="8636000" cy="5181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02776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B2532042-582C-419A-8FCF-1384707F36C5}"/>
              </a:ext>
            </a:extLst>
          </p:cNvPr>
          <p:cNvSpPr txBox="1"/>
          <p:nvPr/>
        </p:nvSpPr>
        <p:spPr>
          <a:xfrm>
            <a:off x="1685366" y="6212542"/>
            <a:ext cx="89826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>
                <a:latin typeface="Arial" panose="020B0604020202020204" pitchFamily="34" charset="0"/>
                <a:cs typeface="Arial" panose="020B0604020202020204" pitchFamily="34" charset="0"/>
              </a:rPr>
              <a:t>Judas				                                                                t: Robert Roth m: </a:t>
            </a:r>
            <a:r>
              <a:rPr lang="nl-NL" sz="1600" kern="100" dirty="0"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Peter Sneep</a:t>
            </a:r>
          </a:p>
          <a:p>
            <a:endParaRPr lang="nl-NL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1EE4C62A-D301-4A61-AA7D-0B64B3CCA1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8000" y="635001"/>
            <a:ext cx="8636000" cy="5181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05189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B2532042-582C-419A-8FCF-1384707F36C5}"/>
              </a:ext>
            </a:extLst>
          </p:cNvPr>
          <p:cNvSpPr txBox="1"/>
          <p:nvPr/>
        </p:nvSpPr>
        <p:spPr>
          <a:xfrm>
            <a:off x="1685366" y="6212542"/>
            <a:ext cx="898263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>
                <a:latin typeface="Arial" panose="020B0604020202020204" pitchFamily="34" charset="0"/>
                <a:cs typeface="Arial" panose="020B0604020202020204" pitchFamily="34" charset="0"/>
              </a:rPr>
              <a:t>Judas				                                                                t: Robert Roth m: </a:t>
            </a:r>
            <a:r>
              <a:rPr lang="nl-NL" sz="1600" kern="100" dirty="0">
                <a:latin typeface="Arial" panose="020B0604020202020204" pitchFamily="34" charset="0"/>
                <a:ea typeface="Aptos"/>
                <a:cs typeface="Arial" panose="020B0604020202020204" pitchFamily="34" charset="0"/>
              </a:rPr>
              <a:t>Peter Sneep</a:t>
            </a:r>
          </a:p>
          <a:p>
            <a:endParaRPr lang="nl-NL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0C10E130-887B-47D9-98A5-7D074E712F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8000" y="635001"/>
            <a:ext cx="8636000" cy="5181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9696428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th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</TotalTime>
  <Words>70</Words>
  <Application>Microsoft Office PowerPoint</Application>
  <PresentationFormat>Breedbeeld</PresentationFormat>
  <Paragraphs>5</Paragraphs>
  <Slides>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Regenlied</dc:title>
  <dc:creator>Aad Schalk</dc:creator>
  <cp:lastModifiedBy>Aad Schalk</cp:lastModifiedBy>
  <cp:revision>12</cp:revision>
  <dcterms:created xsi:type="dcterms:W3CDTF">2019-08-25T11:47:05Z</dcterms:created>
  <dcterms:modified xsi:type="dcterms:W3CDTF">2026-03-11T16:25:36Z</dcterms:modified>
</cp:coreProperties>
</file>