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0929"/>
  </p:normalViewPr>
  <p:slideViewPr>
    <p:cSldViewPr>
      <p:cViewPr varScale="1">
        <p:scale>
          <a:sx n="72" d="100"/>
          <a:sy n="72" d="100"/>
        </p:scale>
        <p:origin x="127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7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8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9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10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1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Jij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bent het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zout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op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aarde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S.S. Wesley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635000"/>
            <a:ext cx="7620000" cy="461578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Jij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bent het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zout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op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aarde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S.S. Wesley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634999"/>
            <a:ext cx="7620000" cy="4612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011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Jij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bent het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zout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op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aarde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S.S. Wesley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635000"/>
            <a:ext cx="7620000" cy="4615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08028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Jij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bent het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zout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op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aarde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S.S. Wesley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634999"/>
            <a:ext cx="7620000" cy="4545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1986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Jij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bent het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zout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op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aarde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S.S. Wesley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635000"/>
            <a:ext cx="7620000" cy="4609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1567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Jij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bent het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zout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op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aarde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S.S. Wesley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634999"/>
            <a:ext cx="7620000" cy="4612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2882441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571</TotalTime>
  <Words>150</Words>
  <Application>Microsoft Office PowerPoint</Application>
  <PresentationFormat>Diavoorstelling (4:3)</PresentationFormat>
  <Paragraphs>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9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66</cp:revision>
  <dcterms:created xsi:type="dcterms:W3CDTF">2004-09-21T10:26:12Z</dcterms:created>
  <dcterms:modified xsi:type="dcterms:W3CDTF">2026-04-20T13:22:29Z</dcterms:modified>
</cp:coreProperties>
</file>