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127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bent het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93998BCB-BAB8-259B-F275-7ABB7B660FC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461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bent het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DF24EF6A-CB34-3F9C-EA21-EC9D8B9FF0D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4999"/>
            <a:ext cx="7620000" cy="4612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5011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bent het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FA8637D4-AC1F-9F4B-0644-F1694A8F65F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461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0802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bent het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AE59FB5C-10DE-6F46-4642-DD7BE066460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4999"/>
            <a:ext cx="7620000" cy="454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1986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bent het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D8606C78-002E-68DB-3D21-B956CF74F79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4609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1156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bent het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D1B98DE3-6B8F-D4FA-C6A2-370C9882A11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4999"/>
            <a:ext cx="7620000" cy="4612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2882441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150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66</cp:revision>
  <dcterms:created xsi:type="dcterms:W3CDTF">2004-09-21T10:26:12Z</dcterms:created>
  <dcterms:modified xsi:type="dcterms:W3CDTF">2026-04-20T13:22:29Z</dcterms:modified>
</cp:coreProperties>
</file>