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F158-46E1-49D3-BA7D-AD5E1DD22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2AD80B-D190-509E-A1EF-79D162F8C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4989414-5697-C976-3769-9E53A8F2D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5A9528B-F9CB-2F21-73DB-2E818DA5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A581118-7A1A-B8DB-3787-3D8DD5A3E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6417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8553C9-D0ED-FB42-9A6C-6B9646C89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44D3F01-BE2C-5512-CD2A-4EF3A11908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C6F9CB-71B4-5FA9-CE25-32CF77218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71EE34-CD5F-4F44-0F46-0EE19F486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4748D47-C106-3730-117D-B207BB773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4177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E51B1B2-6D65-CDC6-D50D-83C9CC6061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E38E977-D276-78B3-7783-A4EDD92C6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13B04B3-46B5-DB10-8AFD-F97094036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9BD24D7-E615-40BA-9185-5E673AD55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413A71C-546D-7D42-A903-B30D033CD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425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F2F6C-F2B4-BC69-F7EF-A157BD7C4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8F672B-1EEF-C73E-E005-94EBC7334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F1C60AD-3703-57E6-6D60-28D50E974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9D4E5E9-6646-E737-F503-76D1C4313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72FFE59-F90B-9076-ADCC-E5AA0B422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281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5EE3EB-2F5F-F0F5-63FE-50C57E574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E2D452A-EA9E-C5DB-58F5-78049C752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88F03DC-47C2-BA93-B829-B61EE5E85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E54B1F-6D3C-EBF4-FDB2-A46B93D7D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732362-B0C9-A2CD-E11F-D2657D92A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6908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6E87D6-A575-C868-6F22-E8587541C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A7CA08-985A-3F27-2560-8F1D4260E6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2C2CE77-E83A-8CE7-103E-1219F59C7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EF7119B-8E25-CBF0-4E61-39B0109C8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41223A1-673D-61F0-395B-D8A2426CB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513AA38-0F29-5FFE-9D31-9ECD8EF14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6549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8EC3CA-D770-59D8-8573-08329FB77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535B16A-9CC0-6098-1A27-630CDB0AF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1611158-2C5C-FCE2-1419-2194986FE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ABB5067-4292-D994-8F2C-D6824036A9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3A6F5A0-99FF-7E94-F284-C47B40576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8539600-9908-30E4-366F-6684A3CFE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9CC3DAF-55C1-32E6-98B5-4ADA582A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E02CF55-FA2D-B3EB-AF95-BDE0BF0A2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4340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3E85D9-E8CC-0E4A-4A93-F01285248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8C4BD68-F0A2-6647-B772-1F65CB971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3AFE4A6-E5CC-0DD3-88ED-CD4EDACA1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41647D3-8048-7CC6-C5E4-81F8DD1BC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819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214FC25-230D-A09A-31BE-C057CC7B8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4EA6A63-2C2C-8D26-7C76-A02B01853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E626F23-DF24-B67C-C76C-092F805CF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5578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24EF27-74A6-2B8A-E819-E208020FB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6F41B8-F877-5295-0228-F9301E1EF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6C87E1D-5DE1-D80B-BFEE-84955025ED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054F988-6AA0-F47F-A578-CFC0AA3B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8A12A13-363F-8D66-CED3-3819D0481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33B8A42-8140-E1D6-8872-84A0E1231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20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B7A275-2E0E-5433-A245-ADD1057EE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C1D1EA3-0F24-2270-DCDD-2978A4C1B4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6649175-4EEE-5923-1ABF-18787ACBF1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17FAEAC-504C-1CBF-915F-C6347CE2C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70FC956-6E08-FB27-B9E7-1F1FC8E1D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8A78ED9-1BCB-E726-6BF8-9ABFA92B7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3172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1DBEA00-A963-8C6F-07EF-7EA455700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633E9A4-667C-4F69-FC0E-7D08BE167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6BD9EA-BBD0-C6E8-529F-46EC2197FF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EF294B7-2D39-B464-F75C-8F42428E4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F9F141-D116-B99A-5F70-91FB6BA443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250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Jij bent 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93998BCB-BAB8-259B-F275-7ABB7B660FC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8382000" cy="507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Jij bent 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DF24EF6A-CB34-3F9C-EA21-EC9D8B9FF0D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507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5011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Jij bent 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A8637D4-AC1F-9F4B-0644-F1694A8F65F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8382000" cy="507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0802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Jij bent 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E59FB5C-10DE-6F46-4642-DD7BE066460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999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198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Jij bent 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D8606C78-002E-68DB-3D21-B956CF74F79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5070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156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Jij bent 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D1B98DE3-6B8F-D4FA-C6A2-370C9882A11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507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8824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2</cp:revision>
  <dcterms:created xsi:type="dcterms:W3CDTF">2026-04-20T13:02:24Z</dcterms:created>
  <dcterms:modified xsi:type="dcterms:W3CDTF">2026-04-20T13:23:00Z</dcterms:modified>
</cp:coreProperties>
</file>