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04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0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84141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72</Words>
  <Application>Microsoft Office PowerPoint</Application>
  <PresentationFormat>Diavoorstelling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7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2026-05-16T15:35:22Z</dcterms:modified>
</cp:coreProperties>
</file>