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56140B7C-1844-F3EB-DB6D-7B34B7E911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0A109ED-964B-E204-DA4D-66280BCDAA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9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1839146-BAC0-3BCF-2443-C434E2EA90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B30AD1D3-7C6B-0AB5-4A98-BB0910E2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28414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72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2026-05-16T15:35:22Z</dcterms:modified>
</cp:coreProperties>
</file>