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EA377-197E-6693-342E-D967AB2B05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C52D29-A9EA-5C72-2D89-74CC189A0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EDF0F2-C4D1-E211-8DDB-DBBDC09BB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8F7AF2-3BCD-EABF-A20F-245A3C634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879215-9377-116E-D2F1-63517F647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387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09DD9-861F-CBDE-414A-300200660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F1AB9AE-5E03-B0D4-C86B-0376E3084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1E0C44-CEB2-3CFE-4D11-D1C81E09D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622BFD-E9CB-93B0-F63C-0802F7B60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E8C3D5-010B-0D82-08F7-1ED2797BD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24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E7EE70F-9829-E360-4C47-DDBC86F09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D761416-0BFB-FA23-D916-B32599836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5D98AE-5AF0-393B-04DA-A05187F8D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AB4CE6-5BBD-66AE-3F7C-5D7AA285A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1BE9BF-9512-FAC6-CCAF-3DF90ED54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998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D89C6E-2CF9-6C42-3B61-186D157D5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48F1A6-46D7-7F29-0A1B-5E441898D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525D5E-0ED2-9DBB-C615-C41F9BF05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9C1ED1-CB5C-A6E8-71D9-435F34FE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563C72-804E-2FBA-FD2B-8A774CBE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8227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3898C1-40AC-9972-DF70-F4BC964E9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DC0CBB2-A70F-1B4E-A0E7-01A38A178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B0B751-EDB9-B74C-611C-01E5B08FE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10A990-8F39-4B40-2631-4FFB7483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8E3471-9850-B5D2-E30C-ED2F6753E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014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B7E64-3656-29AC-9370-5FDCBBC7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A9AA17-DF5A-EE69-FB74-8388F7D08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DDB313B-BDA4-1AD5-ED41-7197D1CCC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08CD78F-0B19-859E-7472-1392A6814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EFC5F6-AAD8-43DB-8DF0-82F450EFB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01AAA6-03A4-A9CD-84FD-540F0D1E8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060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AD88D-8D58-8306-AE94-E4D7DACF1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E1B1CC-2311-23CE-398F-13356F2EA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3D0B5F9-C5C2-789A-93DF-EC600FE3D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412186D-6285-2756-55FD-A7215FCAEA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9A8ADD0-9FD8-C390-84FB-AD2DFF0F46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A12B671-8376-F4B9-5DD6-4750276CE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3BEA4B-5ED6-E18B-70C8-CB1DA6BA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886659A-7649-D250-D8AC-2CC155D9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305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3BE89-8C1D-94A4-5107-043CFB311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BA66F9D-7B0F-F5DD-C41D-DD81EDF7F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EDE0B43-02A1-C30B-ED80-61B25705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C9E665A-9E49-AEAE-67D9-8EC0C87F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382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1114271-B678-31CC-ED2A-7EA66AB30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C8083AA-3BFB-6C80-A233-1963C6992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7249C7-E85C-1FA6-B5AE-7372DB6D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33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D49800-3F82-F018-14F1-DC2FEA584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5E597E-7554-82C5-66CB-891AB8CA1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3956F0-CEC6-5718-EB08-A488A8025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2CEC9E-3DB0-71E1-D7AC-6636F90B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2421E2-C0CC-B3A8-86F0-6D37C520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498ECDE-C5B0-21FB-140A-E8A57222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963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28EE1-CA19-DDE7-AE5B-7234B9272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DEF3E93-0EEA-312E-C7B0-C468014F9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8C17ACC-E521-E818-C852-729EA71F7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2F7816-C13A-FD50-6A24-A87EF1148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848247-3ED7-8CB9-E9F3-2162A9E4A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1A60174-2F3A-B6AF-66B9-E888549BD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1736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C6647ED-09D6-F74D-C467-FB75E2080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3402F5-A236-5111-181A-9D56B195B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CC16B-CEA8-FA0B-3160-4BD77D74A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6768C7-0D20-BEE1-D202-880EDEE1C1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69F144-47B6-9B5B-CDDC-130C775DC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503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0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0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841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Breedbeeld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2026-05-16T15:34:04Z</dcterms:created>
  <dcterms:modified xsi:type="dcterms:W3CDTF">2026-05-16T15:35:02Z</dcterms:modified>
</cp:coreProperties>
</file>