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8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58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2EA377-197E-6693-342E-D967AB2B05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EC52D29-A9EA-5C72-2D89-74CC189A0C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DEDF0F2-C4D1-E211-8DDB-DBBDC09BB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9951-D168-4293-B2EA-9752E753B975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E8F7AF2-3BCD-EABF-A20F-245A3C634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6879215-9377-116E-D2F1-63517F647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EBEB8-43AD-4E3D-B73B-035E50FA89E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3878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109DD9-861F-CBDE-414A-300200660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F1AB9AE-5E03-B0D4-C86B-0376E30844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01E0C44-CEB2-3CFE-4D11-D1C81E09D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9951-D168-4293-B2EA-9752E753B975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2622BFD-E9CB-93B0-F63C-0802F7B60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7E8C3D5-010B-0D82-08F7-1ED2797BD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EBEB8-43AD-4E3D-B73B-035E50FA89E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124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FE7EE70F-9829-E360-4C47-DDBC86F09E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D761416-0BFB-FA23-D916-B325998362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65D98AE-5AF0-393B-04DA-A05187F8D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9951-D168-4293-B2EA-9752E753B975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1AB4CE6-5BBD-66AE-3F7C-5D7AA285A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C1BE9BF-9512-FAC6-CCAF-3DF90ED54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EBEB8-43AD-4E3D-B73B-035E50FA89E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99981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D89C6E-2CF9-6C42-3B61-186D157D5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248F1A6-46D7-7F29-0A1B-5E441898D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2525D5E-0ED2-9DBB-C615-C41F9BF05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9951-D168-4293-B2EA-9752E753B975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79C1ED1-CB5C-A6E8-71D9-435F34FEC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9563C72-804E-2FBA-FD2B-8A774CBE7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EBEB8-43AD-4E3D-B73B-035E50FA89E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8227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3898C1-40AC-9972-DF70-F4BC964E9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DC0CBB2-A70F-1B4E-A0E7-01A38A1788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7B0B751-EDB9-B74C-611C-01E5B08FE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9951-D168-4293-B2EA-9752E753B975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510A990-8F39-4B40-2631-4FFB74839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B8E3471-9850-B5D2-E30C-ED2F6753E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EBEB8-43AD-4E3D-B73B-035E50FA89E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5014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CB7E64-3656-29AC-9370-5FDCBBC77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AA9AA17-DF5A-EE69-FB74-8388F7D08F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DDB313B-BDA4-1AD5-ED41-7197D1CCC8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08CD78F-0B19-859E-7472-1392A6814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9951-D168-4293-B2EA-9752E753B975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7EFC5F6-AAD8-43DB-8DF0-82F450EFB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001AAA6-03A4-A9CD-84FD-540F0D1E8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EBEB8-43AD-4E3D-B73B-035E50FA89E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0604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0AD88D-8D58-8306-AE94-E4D7DACF1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DE1B1CC-2311-23CE-398F-13356F2EA2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3D0B5F9-C5C2-789A-93DF-EC600FE3DF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412186D-6285-2756-55FD-A7215FCAEA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9A8ADD0-9FD8-C390-84FB-AD2DFF0F46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DA12B671-8376-F4B9-5DD6-4750276CE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9951-D168-4293-B2EA-9752E753B975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653BEA4B-5ED6-E18B-70C8-CB1DA6BAC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F886659A-7649-D250-D8AC-2CC155D9A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EBEB8-43AD-4E3D-B73B-035E50FA89E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3055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F3BE89-8C1D-94A4-5107-043CFB311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BA66F9D-7B0F-F5DD-C41D-DD81EDF7F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9951-D168-4293-B2EA-9752E753B975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EDE0B43-02A1-C30B-ED80-61B257054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3C9E665A-9E49-AEAE-67D9-8EC0C87F0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EBEB8-43AD-4E3D-B73B-035E50FA89E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3826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1114271-B678-31CC-ED2A-7EA66AB30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9951-D168-4293-B2EA-9752E753B975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C8083AA-3BFB-6C80-A233-1963C6992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C7249C7-E85C-1FA6-B5AE-7372DB6D1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EBEB8-43AD-4E3D-B73B-035E50FA89E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4335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D49800-3F82-F018-14F1-DC2FEA584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E5E597E-7554-82C5-66CB-891AB8CA11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13956F0-CEC6-5718-EB08-A488A8025A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42CEC9E-3DB0-71E1-D7AC-6636F90BE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9951-D168-4293-B2EA-9752E753B975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A2421E2-C0CC-B3A8-86F0-6D37C5202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498ECDE-C5B0-21FB-140A-E8A57222D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EBEB8-43AD-4E3D-B73B-035E50FA89E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9630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D28EE1-CA19-DDE7-AE5B-7234B9272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1DEF3E93-0EEA-312E-C7B0-C468014F96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8C17ACC-E521-E818-C852-729EA71F70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A2F7816-C13A-FD50-6A24-A87EF1148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9951-D168-4293-B2EA-9752E753B975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D848247-3ED7-8CB9-E9F3-2162A9E4A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1A60174-2F3A-B6AF-66B9-E888549BD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EBEB8-43AD-4E3D-B73B-035E50FA89E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9173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CC6647ED-09D6-F74D-C467-FB75E2080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C3402F5-A236-5111-181A-9D56B195BD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EECC16B-CEA8-FA0B-3160-4BD77D74A1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ED9951-D168-4293-B2EA-9752E753B975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26768C7-0D20-BEE1-D202-880EDEE1C1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369F144-47B6-9B5B-CDDC-130C775DCB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CEBEB8-43AD-4E3D-B73B-035E50FA89E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5038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Mijn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takje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Nürnberg 1676/1854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nummer, Bladmuziek&#10;&#10;Door AI gegenereerde inhoud is mogelijk onjuist.">
            <a:extLst>
              <a:ext uri="{FF2B5EF4-FFF2-40B4-BE49-F238E27FC236}">
                <a16:creationId xmlns:a16="http://schemas.microsoft.com/office/drawing/2014/main" id="{56140B7C-1844-F3EB-DB6D-7B34B7E9118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381000"/>
            <a:ext cx="9652000" cy="4899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Mijn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takje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Nürnberg 1676/1854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Bladmuziek, nummer&#10;&#10;Door AI gegenereerde inhoud is mogelijk onjuist.">
            <a:extLst>
              <a:ext uri="{FF2B5EF4-FFF2-40B4-BE49-F238E27FC236}">
                <a16:creationId xmlns:a16="http://schemas.microsoft.com/office/drawing/2014/main" id="{00A109ED-964B-E204-DA4D-66280BCDAAF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381000"/>
            <a:ext cx="9652000" cy="4899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2904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Mijn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takje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Nürnberg 1676/1854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nummer, Bladmuziek&#10;&#10;Door AI gegenereerde inhoud is mogelijk onjuist.">
            <a:extLst>
              <a:ext uri="{FF2B5EF4-FFF2-40B4-BE49-F238E27FC236}">
                <a16:creationId xmlns:a16="http://schemas.microsoft.com/office/drawing/2014/main" id="{91839146-BAC0-3BCF-2443-C434E2EA907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381000"/>
            <a:ext cx="9652000" cy="4899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7303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Mijn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takje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Nürnberg 1676/1854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Bladmuziek, nummer&#10;&#10;Door AI gegenereerde inhoud is mogelijk onjuist.">
            <a:extLst>
              <a:ext uri="{FF2B5EF4-FFF2-40B4-BE49-F238E27FC236}">
                <a16:creationId xmlns:a16="http://schemas.microsoft.com/office/drawing/2014/main" id="{B30AD1D3-7C6B-0AB5-4A98-BB0910E2237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381000"/>
            <a:ext cx="9652000" cy="4899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228414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</Words>
  <Application>Microsoft Office PowerPoint</Application>
  <PresentationFormat>Breedbeeld</PresentationFormat>
  <Paragraphs>4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Freddy Gerkema</dc:creator>
  <cp:lastModifiedBy>Freddy Gerkema</cp:lastModifiedBy>
  <cp:revision>1</cp:revision>
  <dcterms:created xsi:type="dcterms:W3CDTF">2026-05-16T15:34:04Z</dcterms:created>
  <dcterms:modified xsi:type="dcterms:W3CDTF">2026-05-16T15:35:02Z</dcterms:modified>
</cp:coreProperties>
</file>