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95F57A1E-D520-0B02-04EF-56F0FD99C2E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6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&#10;&#10;Door AI gegenereerde inhoud is mogelijk onjuist.">
            <a:extLst>
              <a:ext uri="{FF2B5EF4-FFF2-40B4-BE49-F238E27FC236}">
                <a16:creationId xmlns:a16="http://schemas.microsoft.com/office/drawing/2014/main" id="{001A6E4A-94BB-C3C5-7601-CF518786518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68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351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E463CBF-3FB4-2B60-5648-F29DD26C3E4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50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051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Uitverkoren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Evenbeeld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Jezus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Zundel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Bladmuziek, Lettertype, muziek&#10;&#10;Door AI gegenereerde inhoud is mogelijk onjuist.">
            <a:extLst>
              <a:ext uri="{FF2B5EF4-FFF2-40B4-BE49-F238E27FC236}">
                <a16:creationId xmlns:a16="http://schemas.microsoft.com/office/drawing/2014/main" id="{CEBC2EA9-2165-D626-BF29-BDAAC04854C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635000"/>
            <a:ext cx="8128000" cy="4303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888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80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2026-01-28T06:02:17Z</dcterms:modified>
</cp:coreProperties>
</file>