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2C09F-0673-94B2-98A4-12D3BC67C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104F31E-16AC-7115-A23E-56E1A313B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EE313C-E08C-D6FB-E79F-C3889D361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3D5799-B9DD-AB89-5AA9-76634B65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96B7DC-7699-C126-632B-397D6A56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17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B3132-5B50-53C0-E664-ECB75AAB1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A0AC0F9-051B-FCC3-6A0B-47AF0B7ED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6D723B-CA0D-9E43-9FB5-7EA89AB61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AA24466-F7A2-0060-4FD2-5079B4FE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3CE225-405C-9CCB-D1CF-02924FD3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74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A2D3254-763F-1AB2-32FB-D33FE7C14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717AD2-934A-8544-920E-391A380F3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269EB6-32B9-30E5-5780-5C83D003D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7E89A0-C6C7-5E38-5D37-E73D87DC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2CC105-3129-DF15-71B6-1DD7A5B1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040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C3024-5FB5-5ABC-9C2B-BF8979BBE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AD991-9126-9294-FAB8-14E7334D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D07EA2-432A-439F-9B5E-1DF4D89CD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2A714C-5416-2E2F-AEC4-276A6EEB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CE4579-6597-D973-2888-0E6C2FD6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40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23C23-805A-586A-300F-61C50B30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F07FFA-262D-7DB7-EE32-CBC16C2BA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044D18-6404-D32B-2A49-204B63B8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4D7DE7-8D0F-ED55-AC25-FEF4D492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BE142F-CBAE-A849-364F-085D239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7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03874-1A31-1145-E354-3DCFD3EB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049EBC-38D9-4C0A-AFC5-2DD02BDA8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8306D9-8FE1-088F-C864-20DC5E531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036BCB5-95BB-E756-CFC4-AF5F823B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55D9057-872F-1C2E-540A-0900C1FD6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A38B2F-0286-AA61-FFCC-3966C31B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64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45D65-6CC3-2661-4D08-CF753EBE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DC2273-C47E-19C7-55C8-1B6684F21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FB6C19E-268F-DC8B-4619-2A646227E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0E8C39-5FC4-FFA6-8854-4BB41BE95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CB171B6-DF20-55A2-0A24-94B9CAB881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64DD00B-F121-1D3C-22B4-77EE170A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79A2919-9F78-A03A-5E34-7394D784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791ED13-5B43-EDF7-C64E-A5CC03AE0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79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25B64-1B38-111F-A1CC-EAD9BBED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5E70F8C-0C38-27EA-8D87-F85EDD15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62D4FE1-7987-903A-A357-50BFBE79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D3603A6-3BB7-1C80-4CE0-ABBF36DD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83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89BCEFC-2E62-FECA-F305-D1485B382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8E69862-A834-58B0-43F1-60B95B05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65C127-A09C-3CF1-A1B1-E75B9609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45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2BB90-4C0A-C6EC-3CD5-45359B951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DB4C0D-B925-BA7F-FA55-FE5311953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CBD8C3B-E364-CB3D-3FD6-AB981C5E0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AB1C6D-B5A1-BCC2-0EA9-D7C7005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E54E365-AF39-9EB2-7EA6-0E5F351E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CB0ACC-74AA-BBA5-93C7-36145B9B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698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7077B-1F5B-EEED-4E66-3DAF59F48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A69ACA7-F518-6928-ABC5-CC16688E0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4FE4E4-5DC3-D53A-5A9F-AF6ED30DC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79FEA6-98ED-61D8-849B-75E2BDE1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C108934-FE2D-F5A2-45DE-4399DFED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40CC0F-4DED-69E4-5F2F-F6CB98D5C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28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9870BD2-5283-AB42-C46F-CEA3B9C1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AFFBC0-5BB7-DBF8-71DD-17849CB09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24723D-A1A9-D9DE-0AB2-879C15605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0DC920-CE41-DDA4-7059-66C6297F2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D9D56B-2B65-C213-93AE-70A4BFDEA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546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5F57A1E-D520-0B02-04EF-56F0FD99C2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&#10;&#10;Door AI gegenereerde inhoud is mogelijk onjuist.">
            <a:extLst>
              <a:ext uri="{FF2B5EF4-FFF2-40B4-BE49-F238E27FC236}">
                <a16:creationId xmlns:a16="http://schemas.microsoft.com/office/drawing/2014/main" id="{001A6E4A-94BB-C3C5-7601-CF51878651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5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E463CBF-3FB4-2B60-5648-F29DD26C3E4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05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CEBC2EA9-2165-D626-BF29-BDAAC04854C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41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88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2026-01-28T05:59:25Z</dcterms:created>
  <dcterms:modified xsi:type="dcterms:W3CDTF">2026-01-28T06:01:23Z</dcterms:modified>
</cp:coreProperties>
</file>