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0929"/>
  </p:normalViewPr>
  <p:slideViewPr>
    <p:cSldViewPr>
      <p:cViewPr varScale="1">
        <p:scale>
          <a:sx n="72" d="100"/>
          <a:sy n="72" d="100"/>
        </p:scale>
        <p:origin x="54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02CF7-D8C9-4099-B3A6-A10A994C752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32513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B212C-E03A-4C56-AD4E-072635E7482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98619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64A01-6432-4BC6-8008-077F9B60650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76217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8C3EA-AA94-4A7B-A2BA-386C8F19973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9838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248E9-DFDE-4F92-B539-639712465E3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49012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54340-5D46-4A0E-9287-9A2ABF0732B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74881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EB5EC-AAA8-46A8-A9F6-D3AACF9A85C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99659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44CFD2-6242-4312-B827-FD40A361682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08217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786058-E726-4081-88B9-21A6CCDB253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88597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43B21-A9A3-4ADC-8B5F-F5984A3DC97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87761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45833-8C1A-47ED-ADD4-13C3F1644DC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4638002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4DB971A-12D8-4514-887F-8EDBD90F94F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8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9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0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Gedeeld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lijden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Straatsburg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1545 /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635000"/>
            <a:ext cx="7620000" cy="44759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Gedeeld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lijden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Straatsburg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1545 /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635000"/>
            <a:ext cx="7620000" cy="447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807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Gedeeld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lijden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Straatsburg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1545 /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635000"/>
            <a:ext cx="7620000" cy="447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754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Gedeeld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lijden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Straatsburg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1545 /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635000"/>
            <a:ext cx="7620000" cy="447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700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Gedeeld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lijden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Straatsburg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1545 /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635000"/>
            <a:ext cx="7620000" cy="447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823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Gedeeld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lijden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Straatsburg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1545 /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635000"/>
            <a:ext cx="7620000" cy="447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174083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126</Words>
  <Application>Microsoft Office PowerPoint</Application>
  <PresentationFormat>Diavoorstelling (4:3)</PresentationFormat>
  <Paragraphs>6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9" baseType="lpstr">
      <vt:lpstr>Arial</vt:lpstr>
      <vt:lpstr>Times New Roman</vt:lpstr>
      <vt:lpstr>Standaardontwerp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ruiterjv</dc:creator>
  <cp:lastModifiedBy>Freddy Gerkema</cp:lastModifiedBy>
  <cp:revision>65</cp:revision>
  <dcterms:created xsi:type="dcterms:W3CDTF">2004-09-21T10:26:12Z</dcterms:created>
  <dcterms:modified xsi:type="dcterms:W3CDTF">2026-05-23T10:48:09Z</dcterms:modified>
</cp:coreProperties>
</file>