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52DC5-C838-A729-05EC-3CF974E0D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F5BA706-3BB0-E640-5631-757CFC8CD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3B2F27-2757-E001-35E1-676CC4BA9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044245-F2D0-81FF-C3FB-13A892213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3809A3-3E87-C6FE-EFF7-663BEABB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5824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FB004-9415-AF50-AB2B-C4983780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21F4A5-D9BC-A828-9FB4-F8B541845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656355-0C82-F03A-1EB4-19B1F20F4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C312BE9-7410-8325-3059-84328B608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499E30-D858-383D-9D23-A6319E34F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495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63656-06B8-49C9-8C09-5C16B8387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679E0B-062E-2D53-E767-F0346E75A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45E961-2843-729E-6899-5F006DF07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9FA4AF-9731-DE54-8803-761D46CA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A5FB05-324E-7CD5-1EF1-B59B70545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802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61FEB-DE0F-E1BC-9544-F9D51F37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D7C48C-7976-9DE8-C2A9-E7480CF574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3862D01-AD47-D637-3E50-7B64519C0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4E037A1-855A-E40F-2691-7F3167FAD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D9B5209-F9EC-040E-06E6-04360E0E8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1167A7-0655-8C75-130A-718F99D29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238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837EE-201D-61BF-38EF-06B6B21C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E2F178-FE1D-649B-E820-08F4AA250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AD6453B-614F-9E79-698D-BE7B60287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E820676-E0D2-2201-244A-0403AED053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B3752A9-1179-3477-7372-3994FB4478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4E9DC6C-9F42-E241-F653-D76D7800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55C22C6-C17E-154A-267C-E74BF8DF0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DBC5F34-B030-B804-D7F6-ACC59B0F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150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7CA105-CF99-2C51-2F20-2D7004B96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876E2D2-399C-8CCC-382D-582070AFB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588BD90-28E7-36BC-9167-3455A730B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F4BE22-6326-C422-836C-1CF1E5DA4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106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A1C3B88-CD70-6885-6FCB-3BB17F03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4709D8B-0A33-7D39-4B0E-E18C5A72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7A9ED9-442C-E936-1AA4-327697CBC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729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56A773-BE9D-03C8-CB2D-1B19CB862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27F600-7289-0320-B745-092327164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399E431-24F3-52BC-98FA-383527E522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2616FF7-57F9-043A-21A6-CA59B1BDD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0D502C4-3BF7-246B-1246-A5D4C1486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04BAE1-3020-71DC-AE6A-8A5D29128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4807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5C2CC1-DF49-0500-942E-4A95811C7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CABE21E-CF8C-A5F3-995A-FD63681FC7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872207-1174-79FE-8BD0-4E51D4704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A95DA94-9945-A631-1EA8-65CA38921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FC08CD-B1CA-9780-1224-BEADBCDE2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173D7BC-A920-24FC-DD47-53387115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1550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7C165-5CD8-D7FB-23DF-C7EF71BF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A280219-4131-6244-4DDA-4A76A2120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CD9FEE-0329-B1D0-D95A-64106D1C0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64815B-8C90-699F-2355-9D790386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116712-6AE2-68F4-0AB5-9B52978B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165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98C2CD76-5E47-BD2E-1BFF-A268226ED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FDB8E8A-886B-5E78-9715-0B7017F11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C5C48F4-DFD7-A84A-7248-92793F923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D16545-0619-E6C2-0077-D479D02D8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277911-0102-5824-3326-CE99C57A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584616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6895A56-CB50-D97D-BCE6-3E4A39B06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24FFD68-6404-C9D9-120A-04FC71BCF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CB62F4-9E2E-EAF5-1F01-171B719DF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E3961E-EBF6-4277-9463-9BB2096F5146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915668-56E5-6B17-7E57-C94DFA1EA3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5B958D-9546-9DBD-9E9E-27D443A33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F6B223-F807-4114-9D9A-0B31B127DFD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329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0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0999"/>
            <a:ext cx="8382000" cy="49235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0999"/>
            <a:ext cx="8382000" cy="491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0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0999"/>
            <a:ext cx="8382000" cy="492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5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0999"/>
            <a:ext cx="8382000" cy="491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0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0999"/>
            <a:ext cx="8382000" cy="492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2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80999"/>
            <a:ext cx="8382000" cy="491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7408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</Words>
  <Application>Microsoft Office PowerPoint</Application>
  <PresentationFormat>Breedbeeld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Gerkema</dc:creator>
  <cp:lastModifiedBy>Freddy Gerkema</cp:lastModifiedBy>
  <cp:revision>1</cp:revision>
  <dcterms:created xsi:type="dcterms:W3CDTF">2026-05-23T10:45:52Z</dcterms:created>
  <dcterms:modified xsi:type="dcterms:W3CDTF">2026-05-23T10:47:36Z</dcterms:modified>
</cp:coreProperties>
</file>