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413290"/>
            <a:ext cx="8128000" cy="458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84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1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413290"/>
            <a:ext cx="8128000" cy="458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996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53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413290"/>
            <a:ext cx="8128000" cy="458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0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03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28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413290"/>
            <a:ext cx="8128000" cy="458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1891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256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2026-04-19T04:53:50Z</dcterms:modified>
</cp:coreProperties>
</file>