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111" d="100"/>
          <a:sy n="111" d="100"/>
        </p:scale>
        <p:origin x="92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653B9E14-4287-7911-5E4C-1DA4EAEA07E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68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0DBC2899-68F3-FB6F-35D5-8A441FFA188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413290"/>
            <a:ext cx="8128000" cy="4587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5840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nummer&#10;&#10;Door AI gegenereerde inhoud is mogelijk onjuist.">
            <a:extLst>
              <a:ext uri="{FF2B5EF4-FFF2-40B4-BE49-F238E27FC236}">
                <a16:creationId xmlns:a16="http://schemas.microsoft.com/office/drawing/2014/main" id="{B27107A8-E3FF-C136-33E3-24E6104D153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68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610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4E6D31D6-7B43-3BDA-2D75-7C8FE1E7982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413290"/>
            <a:ext cx="8128000" cy="4587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9996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FD562FE7-C85B-D1C7-05F7-5220E7CAFC1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68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5153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400C8DFF-F3AD-DBA1-6831-93E627182DC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413290"/>
            <a:ext cx="8128000" cy="4587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0900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DAFFF0AA-2E5D-2849-0F4C-36AB3BC5F16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03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4284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Jezus,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461A7C1C-CFA9-236A-CC91-94A5F3F9615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413290"/>
            <a:ext cx="8128000" cy="4587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711891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256</Words>
  <Application>Microsoft Office PowerPoint</Application>
  <PresentationFormat>Diavoorstelling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2026-04-19T04:53:50Z</dcterms:modified>
</cp:coreProperties>
</file>