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546C-E778-9109-BF91-6D8EEF80B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C1476F-2129-C2AA-175A-09CA89E6C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AAF429-C1CD-86FE-7955-F740989F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CD4529-F6EB-7C57-7286-2C1BE6261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997D5B-6379-4D8A-44D7-CB772462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56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17B37D-ED40-9987-AD21-B6E6F694D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97002F7-EE48-57AB-BDEE-9F06E9A6B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BB1A94-699E-753B-44A8-C92DABD6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B1CF89-F338-69CF-E32B-FC5547FF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D010731-8B81-0D39-6134-2B41ED82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32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038499F-D1D5-8CE2-E17C-004A3F58C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B7BFBB-7706-CBB9-D6DD-FB2E4048A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C1C956-C9AE-3072-7AFB-2D32681F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66E8EB-B5C1-8FDD-EE43-71A987F3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9BD0D2-330E-BD0F-5446-B80CE9A9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70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4A2B0-47E4-B272-35CD-11AB80ED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FD81D8-50C3-E4D6-9561-A69414935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0ECF36-3E07-4FC3-F94A-C073E57F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120770-B6A3-4D9E-567B-F81A9017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7AE9FB-3CEB-332B-1A3B-B9845134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3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68E18F-D38F-9A43-82C0-0CFD69E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8A9E0B-E05C-4512-FACA-6EB204EAB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40AB0B-6A65-302D-48F7-9D149935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81B616-C7D6-47DE-1F87-B9C911AE4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AA736C-3CF2-2DC3-85D0-216C0B686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84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2EBC4-9774-F63D-6080-F29734E64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72C9FD-3255-3CD7-08F9-8F6AD109A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CF1097-3969-3E86-A8B7-D32018DA6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087A0C-204F-8CE9-6922-63C5E71D5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3E6EB9-CB85-B1D1-AEA2-B216C0AA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39995C-6E2F-4CAD-295E-2629E7E9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20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28F32-A187-7543-9359-A395AABA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A38CBE-2545-8470-7B40-CDCB4EF35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E4C8BF-114A-D584-56D1-844E2D48F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2440A88-701C-CD32-A5BA-F16E65033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8555B4-E333-3E27-0468-F542DC53A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8026075-CDA8-58B6-6FEA-608986F8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978662-208B-05FF-77DC-8735BF6D3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9602279-261C-0E65-7A60-FADD375D0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25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A253D-FF51-EC7A-EF27-813547F56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E541492-BB3C-2BC6-7F52-519920BB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75E44BB-4074-B41F-CFE8-87620863A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3670917-DA9E-98E6-AC76-0843979B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73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84AB36-0993-183D-6B29-448D416C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C7A4FBC-FFB3-74DF-9B89-8E98125AB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A0EE0B-47C2-7EE5-3509-51522442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38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8CD3D9-CC4B-4463-C779-30D02902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96E2A4-B787-51DA-334C-43A4734CB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76F29EA-C7AF-4B35-7667-3EDF2C9E4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009A91-0ACE-05F9-07E5-79DC011C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E2F7BF-B5E9-DA96-6402-B4AE454A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1E78CC4-B3E4-5893-C7E5-02084452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652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7E40C-C929-9AF1-FC18-D3B6224E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6E15937-F29F-FD1C-0367-FED0593FF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09BA00-FEA3-60D4-1880-3C2A57DC7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06B1586-A1F1-1316-DF96-6FC7D9C2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B63F67C-9128-8DE0-9842-0E5EA448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B5B4A6F-AE45-CE10-0B22-709FBD57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725247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0B17A7D-459F-A4F5-F8AA-55CFF9183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C6C420-B0A6-D0B1-3CFB-CF3591125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CCEB57-C38E-52B4-2949-2D042D60F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B2C341-7946-7431-B877-2562119BA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6FFEE0-E1E1-D4BC-F865-CA040665C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97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4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9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5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0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4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8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29838"/>
            <a:ext cx="9144000" cy="516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1891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2026-04-19T04:50:26Z</dcterms:created>
  <dcterms:modified xsi:type="dcterms:W3CDTF">2026-04-19T04:52:17Z</dcterms:modified>
</cp:coreProperties>
</file>