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8546C-E778-9109-BF91-6D8EEF80B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0C1476F-2129-C2AA-175A-09CA89E6C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6AAF429-C1CD-86FE-7955-F740989F0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CD4529-F6EB-7C57-7286-2C1BE6261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997D5B-6379-4D8A-44D7-CB772462C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756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17B37D-ED40-9987-AD21-B6E6F694D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97002F7-EE48-57AB-BDEE-9F06E9A6B1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BB1A94-699E-753B-44A8-C92DABD62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CB1CF89-F338-69CF-E32B-FC5547FF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D010731-8B81-0D39-6134-2B41ED827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32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038499F-D1D5-8CE2-E17C-004A3F58C2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2B7BFBB-7706-CBB9-D6DD-FB2E4048A7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CC1C956-C9AE-3072-7AFB-2D32681F7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66E8EB-B5C1-8FDD-EE43-71A987F36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89BD0D2-330E-BD0F-5446-B80CE9A90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070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44A2B0-47E4-B272-35CD-11AB80EDE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FD81D8-50C3-E4D6-9561-A69414935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A0ECF36-3E07-4FC3-F94A-C073E57F7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120770-B6A3-4D9E-567B-F81A90174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D7AE9FB-3CEB-332B-1A3B-B98451343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33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68E18F-D38F-9A43-82C0-0CFD69E8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88A9E0B-E05C-4512-FACA-6EB204EAB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540AB0B-6A65-302D-48F7-9D1499358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81B616-C7D6-47DE-1F87-B9C911AE4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AA736C-3CF2-2DC3-85D0-216C0B686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7847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2EBC4-9774-F63D-6080-F29734E64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72C9FD-3255-3CD7-08F9-8F6AD109AE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FCF1097-3969-3E86-A8B7-D32018DA6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087A0C-204F-8CE9-6922-63C5E71D5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E3E6EB9-CB85-B1D1-AEA2-B216C0AAE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639995C-6E2F-4CAD-295E-2629E7E9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1207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D28F32-A187-7543-9359-A395AABA1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9A38CBE-2545-8470-7B40-CDCB4EF355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8E4C8BF-114A-D584-56D1-844E2D48F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2440A88-701C-CD32-A5BA-F16E65033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48555B4-E333-3E27-0468-F542DC53AA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8026075-CDA8-58B6-6FEA-608986F89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7978662-208B-05FF-77DC-8735BF6D3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9602279-261C-0E65-7A60-FADD375D0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25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4A253D-FF51-EC7A-EF27-813547F56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E541492-BB3C-2BC6-7F52-519920BB3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75E44BB-4074-B41F-CFE8-87620863A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3670917-DA9E-98E6-AC76-0843979B4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9734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684AB36-0993-183D-6B29-448D416C8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C7A4FBC-FFB3-74DF-9B89-8E98125AB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8A0EE0B-47C2-7EE5-3509-51522442D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38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8CD3D9-CC4B-4463-C779-30D02902D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96E2A4-B787-51DA-334C-43A4734CB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76F29EA-C7AF-4B35-7667-3EDF2C9E4C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A009A91-0ACE-05F9-07E5-79DC011CD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CE2F7BF-B5E9-DA96-6402-B4AE454AF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1E78CC4-B3E4-5893-C7E5-020844521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6524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17E40C-C929-9AF1-FC18-D3B6224E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6E15937-F29F-FD1C-0367-FED0593FF7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009BA00-FEA3-60D4-1880-3C2A57DC7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06B1586-A1F1-1316-DF96-6FC7D9C2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B63F67C-9128-8DE0-9842-0E5EA448A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B5B4A6F-AE45-CE10-0B22-709FBD57C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372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0B17A7D-459F-A4F5-F8AA-55CFF9183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C6C420-B0A6-D0B1-3CFB-CF3591125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CCEB57-C38E-52B4-2949-2D042D60F9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C3C0D6-52E8-4D48-9091-BA6FE7DAC3E4}" type="datetimeFigureOut">
              <a:rPr lang="nl-NL" smtClean="0"/>
              <a:t>19-4-2026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B2C341-7946-7431-B877-2562119BA0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86FFEE0-E1E1-D4BC-F865-CA040665C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B4FBC0-8F2C-48D7-B327-B1FE7DF432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097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653B9E14-4287-7911-5E4C-1DA4EAEA07E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914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0DBC2899-68F3-FB6F-35D5-8A441FFA188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9211"/>
            <a:ext cx="9144000" cy="516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840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nummer&#10;&#10;Door AI gegenereerde inhoud is mogelijk onjuist.">
            <a:extLst>
              <a:ext uri="{FF2B5EF4-FFF2-40B4-BE49-F238E27FC236}">
                <a16:creationId xmlns:a16="http://schemas.microsoft.com/office/drawing/2014/main" id="{B27107A8-E3FF-C136-33E3-24E6104D153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914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10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3F7ABDBB-F84C-668C-988A-3BE45567D70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9211"/>
            <a:ext cx="9144000" cy="516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996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D562FE7-C85B-D1C7-05F7-5220E7CAFC1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914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153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B9713E51-B526-5F40-2B12-782E6BDA7A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9211"/>
            <a:ext cx="9144000" cy="516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900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DAFFF0AA-2E5D-2849-0F4C-36AB3BC5F16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841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28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Jezus,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alles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geef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J.W.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DeVenter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W.S. Weeden; v. A. Maasland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61A7C1C-CFA9-236A-CC91-94A5F3F9615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9838"/>
            <a:ext cx="9144000" cy="516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711891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256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2026-04-19T04:50:26Z</dcterms:created>
  <dcterms:modified xsi:type="dcterms:W3CDTF">2026-04-19T04:52:17Z</dcterms:modified>
</cp:coreProperties>
</file>