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7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86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4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69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19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03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41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35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9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05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8547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60F89-3BA3-4ED0-812B-D18363EA0611}" type="datetimeFigureOut">
              <a:rPr lang="nl-NL" smtClean="0"/>
              <a:t>11-3-2026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F3D83-D508-4933-A7FC-2BDF7F977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00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7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1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2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0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7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2532042-582C-419A-8FCF-1384707F36C5}"/>
              </a:ext>
            </a:extLst>
          </p:cNvPr>
          <p:cNvSpPr txBox="1"/>
          <p:nvPr/>
        </p:nvSpPr>
        <p:spPr>
          <a:xfrm>
            <a:off x="161366" y="6212541"/>
            <a:ext cx="898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lommerrijke plaatsen leven wij				                  t: Robert Roth m: Roeland </a:t>
            </a:r>
            <a:r>
              <a:rPr lang="nl-NL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Scherff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300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162</Words>
  <Application>Microsoft Office PowerPoint</Application>
  <PresentationFormat>Diavoorstelling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Regenlied</dc:title>
  <dc:creator>Aad Schalk</dc:creator>
  <cp:lastModifiedBy>Aad Schalk</cp:lastModifiedBy>
  <cp:revision>9</cp:revision>
  <dcterms:created xsi:type="dcterms:W3CDTF">2019-08-25T11:47:05Z</dcterms:created>
  <dcterms:modified xsi:type="dcterms:W3CDTF">2026-03-11T14:40:14Z</dcterms:modified>
</cp:coreProperties>
</file>