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1" r:id="rId4"/>
    <p:sldId id="262" r:id="rId5"/>
    <p:sldId id="263" r:id="rId6"/>
    <p:sldId id="267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32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18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52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417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36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71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9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5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46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394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88835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66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7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635001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1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635001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2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635001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635001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635001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635001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635001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0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635001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7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635001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300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162</Words>
  <Application>Microsoft Office PowerPoint</Application>
  <PresentationFormat>Breedbeeld</PresentationFormat>
  <Paragraphs>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Regenlied</dc:title>
  <dc:creator>Aad Schalk</dc:creator>
  <cp:lastModifiedBy>Aad Schalk</cp:lastModifiedBy>
  <cp:revision>10</cp:revision>
  <dcterms:created xsi:type="dcterms:W3CDTF">2019-08-25T11:47:05Z</dcterms:created>
  <dcterms:modified xsi:type="dcterms:W3CDTF">2026-03-11T14:41:32Z</dcterms:modified>
</cp:coreProperties>
</file>