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3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1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1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36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1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6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9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8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6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0A28E3-BB4D-4316-AF26-70D94E16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CBC676-E9E6-401A-8462-49C7B60B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B12F71-0BF1-4AA4-A2BD-93701FBD6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CE1053-C8C3-4D78-9825-93435A6D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F5B2DD-EF1F-4337-A361-6178EDBA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1C6FEF-A76B-4225-A2F1-110B3AA4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8F318-05B7-4D13-89D7-C58B55CE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9F7088-D9E4-4C67-8362-4B66272C3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85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7CC465-8690-4366-9CA5-675ACF300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1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162</Words>
  <Application>Microsoft Office PowerPoint</Application>
  <PresentationFormat>Breedbeeld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10</cp:revision>
  <dcterms:created xsi:type="dcterms:W3CDTF">2019-08-25T11:47:05Z</dcterms:created>
  <dcterms:modified xsi:type="dcterms:W3CDTF">2026-03-11T14:41:32Z</dcterms:modified>
</cp:coreProperties>
</file>