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43602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4999"/>
            <a:ext cx="8128000" cy="20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3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4999"/>
            <a:ext cx="8128000" cy="434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2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4999"/>
            <a:ext cx="8128000" cy="211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74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436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27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4999"/>
            <a:ext cx="8128000" cy="211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32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429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50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In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Woord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is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en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leven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H.J.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Gauntlett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4999"/>
            <a:ext cx="8128000" cy="211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9251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208</Words>
  <Application>Microsoft Office PowerPoint</Application>
  <PresentationFormat>Diavoorstelling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66</cp:revision>
  <dcterms:created xsi:type="dcterms:W3CDTF">2004-09-21T10:26:12Z</dcterms:created>
  <dcterms:modified xsi:type="dcterms:W3CDTF">2026-06-16T04:51:20Z</dcterms:modified>
</cp:coreProperties>
</file>