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C2E2DEA-FBA7-2C01-8A8F-8801025C4BE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8128000" cy="436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31F1D43-7C4E-7792-B118-40430909663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4999"/>
            <a:ext cx="8128000" cy="205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431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7962B81-3046-F5B6-2E8D-3015809E5CE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4999"/>
            <a:ext cx="8128000" cy="434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02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D8B9263-1DA9-49D1-931F-B48E3402129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4999"/>
            <a:ext cx="8128000" cy="211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74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22706C8-C6DE-FCBA-38EA-C8F2BC628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8128000" cy="436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927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34C29B3-3AD1-3BDF-C764-1D45BFBB0D1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4999"/>
            <a:ext cx="8128000" cy="211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432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0B05D56-D84D-3472-A718-51A88EF7A8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8128000" cy="429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950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A7B041E-A9D2-3D03-831C-F4B2AF96A0A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4999"/>
            <a:ext cx="8128000" cy="211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392510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208</Words>
  <Application>Microsoft Office PowerPoint</Application>
  <PresentationFormat>Diavoorstelling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66</cp:revision>
  <dcterms:created xsi:type="dcterms:W3CDTF">2004-09-21T10:26:12Z</dcterms:created>
  <dcterms:modified xsi:type="dcterms:W3CDTF">2026-06-16T04:51:20Z</dcterms:modified>
</cp:coreProperties>
</file>