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A183B-2C93-C917-E878-BA6510205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CEA16EF-9362-84BD-92CA-0556EF004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559972-63DD-9FE4-36F5-848A99D88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152A17-EA40-7335-717A-E2AA0FDD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74E906-DAD6-319B-9B42-F1126483D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292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A562E-0069-57F7-B213-40C7A543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199CD9-F089-FD57-5884-D28B12AF2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3DC3A0-AA5A-3EF5-CF6F-391EA22C0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A54F1D-B079-8F04-3D21-8B3B323E5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A457CA-5E35-BF5E-83A5-365A56ADA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2BBD3AE-58F0-2BAD-98D0-C1D5778446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68AB370-4BC8-CB59-1FD3-5648EB3E8E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C438DF-5697-3BC5-57B4-7ABC2017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DC9E6A-A18D-2489-0B22-1F4F0073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B4EE7D-86E2-0ABE-8829-492BEC941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4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670DF-6D58-CC8C-9932-7E1217D3F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8EE432-3008-B6FD-0FA8-9CFEBCD7B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F4FDED-D811-A159-8000-562E4F6CC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154E4A-A1C2-D140-61F6-313C2590B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8B8F81-88DB-0B9B-49E2-128D16CD8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7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74F47-6644-A100-46B7-78F958DF6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212FBC-D1B0-734B-F9A6-87FF7A0D1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75F0C9-70AD-8667-6392-A926FB8B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282E3D-60CA-EAAD-93A6-1919409E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6160A2-B7A6-EAF4-6326-CC79243D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559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138AB-2C0F-AD8B-12B0-2E1EC06F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3397E4-DAE7-0765-7564-4AA547646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83F90E-EE28-3083-7342-A92C37E8B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5822424-85F8-44EA-6FD3-57CCD929F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9E5E196-6A6F-5E20-4E38-D2034C67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1A9771-9842-10B2-89ED-2F92F49B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92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CD1632-7692-01DE-FDE7-75A7F5B87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2ED8D3-812E-CDCE-FDA3-75400FDAD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EBE8532-1969-CAC2-99E4-DEE41992F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DEBA86-3F95-25D4-D4C3-4C2C19F9F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7420AC2-D7D0-AFCC-D2C0-54FD379CE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8180CB0-F58F-44B4-57E6-87C8F4BC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43CF555-96BB-375B-D53B-5BFE2DD66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579D6CA-21CE-1E6F-F9FB-649C2BAC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1682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C77D7-E163-D136-19FF-383813BF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35CFCF3-1B99-2F34-B854-65DEFF04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A59CFAD-6E4D-1E30-60C4-17D4E463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0DC423D-AC79-F5BD-A01B-D80FC44B1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7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4847957-F48A-D6C8-282D-4D7CB6D1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CA93-253C-42FF-B8D2-AA0CFCFE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35B4DE-1275-AF55-D61A-CBF23DEA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119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6EBE2-6ECA-A5CA-94E5-69E3CA85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E121EF-4707-0339-65FC-404B5724F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A96F5F-7A53-EE31-12BD-9057DDBCE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98040C7-1700-E5BA-E3FC-6BA86BA98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19D653-4234-C400-FDAB-4D7A3B0A0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853F7B-5938-6FD0-F193-10100775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38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8120E-981A-D91A-BED8-C82C2201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9E55BD-5F06-9F96-AB67-504BD2555C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5DF8F4-B96A-C1BC-9893-CBE7FB25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6119A9-635C-D4BC-FE82-966DCE021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FF3795-B54A-A753-9B3A-E40E49F4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961B0EB-887A-F78E-5F1B-98F6FB1B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03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E4FC59E-DE69-9BC0-731B-E77BEAA9A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61CCC9-4416-0149-1157-2C068ABE4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6EAE6E-1FC7-3E12-C4B9-64A2982FB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A4E12D-A044-CD00-617B-720AB98EC8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72A110-272B-A74D-B9F9-DF4350EC5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459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C2E2DEA-FBA7-2C01-8A8F-8801025C4B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90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1F1D43-7C4E-7792-B118-40430909663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231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3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7962B81-3046-F5B6-2E8D-3015809E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02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D8B9263-1DA9-49D1-931F-B48E3402129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23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7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22706C8-C6DE-FCBA-38EA-C8F2BC628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90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92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4C29B3-3AD1-3BDF-C764-1D45BFBB0D1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23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4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0B05D56-D84D-3472-A718-51A88EF7A8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95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7B041E-A9D2-3D03-831C-F4B2AF96A0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238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9251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Breedbeeld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2026-06-16T04:49:54Z</dcterms:created>
  <dcterms:modified xsi:type="dcterms:W3CDTF">2026-06-16T04:50:39Z</dcterms:modified>
</cp:coreProperties>
</file>