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45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61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1060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72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2026-06-13T06:00:50Z</dcterms:modified>
</cp:coreProperties>
</file>