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84EC173-9653-BDDA-4E0F-2CFD1CF46E20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AD89B713-387B-BCAC-16C3-DA47CA49FA1D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45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E635C609-4C6C-7F6F-6C52-F43CDA58A351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46172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Gods midden (</a:t>
            </a:r>
            <a:r>
              <a:rPr lang="en-US" altLang="nl-NL" sz="1600" b="1" dirty="0" err="1">
                <a:solidFill>
                  <a:srgbClr val="000000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000000"/>
                </a:solidFill>
                <a:latin typeface="Arial" panose="020B0604020202020204" pitchFamily="34" charset="0"/>
              </a:rPr>
              <a:t>) 	t. J.P. Kuijper; m. Genève 1551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3" name="Afbeelding 2">
            <a:extLst>
              <a:ext uri="{FF2B5EF4-FFF2-40B4-BE49-F238E27FC236}">
                <a16:creationId xmlns:a16="http://schemas.microsoft.com/office/drawing/2014/main" id="{737FE1F5-B4D3-2BE3-39BA-D2A6AA34AB54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00" y="634999"/>
            <a:ext cx="9017000" cy="4219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6510608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570</TotalTime>
  <Words>72</Words>
  <Application>Microsoft Office PowerPoint</Application>
  <PresentationFormat>Diavoorstelling (4:3)</PresentationFormat>
  <Paragraphs>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7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2026-06-13T06:00:50Z</dcterms:modified>
</cp:coreProperties>
</file>