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33AA61-AE24-1F0A-1311-DEBF4A1AC1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657BA9A-DC29-A667-7CAC-32FDEDF163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E82204B-E5CE-F601-5A7C-8AEE1E78B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52E50-1692-44A5-9370-BA781DADD071}" type="datetimeFigureOut">
              <a:rPr lang="nl-NL" smtClean="0"/>
              <a:t>13-6-2026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53A4FD0-2A85-7F54-45F6-26D7A8E32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2255EE1-4852-BEF1-EF6D-2F5EACDC1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8B0F4-DE22-46A7-84BE-A0901B94C4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30203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77BC0C-8F66-FBAE-C5E0-52FE5EAA1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3FE6F75-B288-EA8F-43AA-19FB3D8940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04D0249-CBA3-A262-0560-9D374C5FE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52E50-1692-44A5-9370-BA781DADD071}" type="datetimeFigureOut">
              <a:rPr lang="nl-NL" smtClean="0"/>
              <a:t>13-6-2026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FA2CE50-ABF0-7A66-D8CF-FB0C4424E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BC65FB5-763D-FD7D-B64A-58D65BC1B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8B0F4-DE22-46A7-84BE-A0901B94C4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6698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19950427-DA83-87E9-F1D7-4581044310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5960F27-B979-359D-7978-A958C2E6D3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B844401-12CE-D2BF-6917-4CD49042F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52E50-1692-44A5-9370-BA781DADD071}" type="datetimeFigureOut">
              <a:rPr lang="nl-NL" smtClean="0"/>
              <a:t>13-6-2026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C1195EC-D368-B9C6-9223-285D4591F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6BEB95C-17F6-43A0-8E6B-25DCD6235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8B0F4-DE22-46A7-84BE-A0901B94C4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509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EEC2F0-84F0-4893-05D9-7DE81963B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0D37ECB-15E4-1569-3F3B-B12F2B59BD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A5CC1E0-07B7-BEE1-6CA8-850B442FC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52E50-1692-44A5-9370-BA781DADD071}" type="datetimeFigureOut">
              <a:rPr lang="nl-NL" smtClean="0"/>
              <a:t>13-6-2026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415C668-63DB-8E56-40AF-5B9FC67C2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77CC055-15AF-5336-7AA1-D47B6AE96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8B0F4-DE22-46A7-84BE-A0901B94C4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8895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D56696-3E68-8A45-E4C6-B09823B16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3B9CCEB-BF42-9AAF-E25D-EE40695651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B84D138-97D7-1529-7F9D-61B4DFC08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52E50-1692-44A5-9370-BA781DADD071}" type="datetimeFigureOut">
              <a:rPr lang="nl-NL" smtClean="0"/>
              <a:t>13-6-2026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4F4BF9F-D573-47EA-3011-1E5B1A79B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DD95E56-CDD8-0AD8-015F-2F3F910FD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8B0F4-DE22-46A7-84BE-A0901B94C4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12842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F9FA34-799E-2D4A-A6FF-3D993DFA1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684555F-EC92-BF15-8F96-0816E4D6E8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59F0B41-D573-32C4-8B6D-F56DFAF4A2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91FABCB-61E1-55CA-F36F-3E79983DC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52E50-1692-44A5-9370-BA781DADD071}" type="datetimeFigureOut">
              <a:rPr lang="nl-NL" smtClean="0"/>
              <a:t>13-6-2026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0F6EB70-8037-D735-B432-5CFE88A30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F1618E4-1003-9029-E085-2B053A42D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8B0F4-DE22-46A7-84BE-A0901B94C4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4536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6175F9-AB5C-81BC-746E-BBEB9A809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41E7CE0-7D19-83F0-60F1-DE07FC3DC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179502C-4152-8190-53E9-40333BAF86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09066BC0-BBEF-EDDF-EAB3-A3BBBB3B59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139EB62D-2226-5E55-68AF-BF46BF4DB5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22953F35-2147-D382-0EA5-B10D3A819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52E50-1692-44A5-9370-BA781DADD071}" type="datetimeFigureOut">
              <a:rPr lang="nl-NL" smtClean="0"/>
              <a:t>13-6-2026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722785C4-1EDB-E6D7-393C-ADE2958D7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AB16B02E-47B9-E0E7-7A3A-79E83D51D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8B0F4-DE22-46A7-84BE-A0901B94C4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64019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1D0F92-C1CB-B56E-8674-D92FBD38C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4CED953E-881A-FD3F-1FAC-944FF6266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52E50-1692-44A5-9370-BA781DADD071}" type="datetimeFigureOut">
              <a:rPr lang="nl-NL" smtClean="0"/>
              <a:t>13-6-2026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91CAD7E1-1A65-7E1B-25AF-BC3DBAA4D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971B2300-76F9-AFD5-90CB-64B1F75A8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8B0F4-DE22-46A7-84BE-A0901B94C4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6414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E53818E0-54BE-7DD0-E62B-084C64498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52E50-1692-44A5-9370-BA781DADD071}" type="datetimeFigureOut">
              <a:rPr lang="nl-NL" smtClean="0"/>
              <a:t>13-6-2026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72E52301-199D-A57C-5CD4-7DAE4F726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6A2727B-BAED-5293-5579-E76FD33D5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8B0F4-DE22-46A7-84BE-A0901B94C4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6477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D18406-8981-242F-DFDA-055FBE29D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1C80550-A34B-E937-CD83-41EF408E5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541747A-838D-C8D8-3AB0-75C29B198F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11B8C5E-3ED5-260E-2296-5E8DD3BAE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52E50-1692-44A5-9370-BA781DADD071}" type="datetimeFigureOut">
              <a:rPr lang="nl-NL" smtClean="0"/>
              <a:t>13-6-2026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FBED341-4782-BB1C-9950-072771482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A5A89C1-8868-8E0D-56D7-73CE6184D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8B0F4-DE22-46A7-84BE-A0901B94C4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1162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368AD8-985C-1632-FBB6-5470464F9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EB5E7628-C25A-1FAA-63A2-4DEE6F0DEC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2A90D40-F4FF-C066-7F0A-397B860057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624EDEE-EC22-7B9C-A5DB-92BEEE3BA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52E50-1692-44A5-9370-BA781DADD071}" type="datetimeFigureOut">
              <a:rPr lang="nl-NL" smtClean="0"/>
              <a:t>13-6-2026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F1DD75C-C23A-59D8-9392-A8A429C2A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361AC47-2477-B4AA-85BE-A52B94304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8B0F4-DE22-46A7-84BE-A0901B94C4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251598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A23B6D2D-A740-8730-60C2-40D4A8A68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EBDFE4F-A000-28B9-E160-3F65C0340D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431653E-2C60-B89E-8B2A-B39CBF0F1D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352E50-1692-44A5-9370-BA781DADD071}" type="datetimeFigureOut">
              <a:rPr lang="nl-NL" smtClean="0"/>
              <a:t>13-6-2026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7432A8E-06F5-ACF5-6AA2-04B093EA81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0D4FCB0-16ED-DD1A-18E3-0583FEC065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B8B0F4-DE22-46A7-84BE-A0901B94C4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9304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5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6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7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Gods midden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380999"/>
            <a:ext cx="10668000" cy="499151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Gods midden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380999"/>
            <a:ext cx="10668000" cy="4991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458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Gods midden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380999"/>
            <a:ext cx="10668000" cy="4991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617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Gods midden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380999"/>
            <a:ext cx="10668000" cy="4991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1060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72</Words>
  <Application>Microsoft Office PowerPoint</Application>
  <PresentationFormat>Breedbeeld</PresentationFormat>
  <Paragraphs>4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2026-06-13T05:59:18Z</dcterms:created>
  <dcterms:modified xsi:type="dcterms:W3CDTF">2026-06-13T06:00:21Z</dcterms:modified>
</cp:coreProperties>
</file>