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33AA61-AE24-1F0A-1311-DEBF4A1AC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57BA9A-DC29-A667-7CAC-32FDEDF16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82204B-E5CE-F601-5A7C-8AEE1E78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3A4FD0-2A85-7F54-45F6-26D7A8E3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255EE1-4852-BEF1-EF6D-2F5EACDC1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020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7BC0C-8F66-FBAE-C5E0-52FE5EAA1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FE6F75-B288-EA8F-43AA-19FB3D894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4D0249-CBA3-A262-0560-9D374C5F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A2CE50-ABF0-7A66-D8CF-FB0C4424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C65FB5-763D-FD7D-B64A-58D65BC1B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69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9950427-DA83-87E9-F1D7-458104431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5960F27-B979-359D-7978-A958C2E6D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844401-12CE-D2BF-6917-4CD49042F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1195EC-D368-B9C6-9223-285D4591F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BEB95C-17F6-43A0-8E6B-25DCD6235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5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EC2F0-84F0-4893-05D9-7DE81963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D37ECB-15E4-1569-3F3B-B12F2B59B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5CC1E0-07B7-BEE1-6CA8-850B442F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15C668-63DB-8E56-40AF-5B9FC67C2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7CC055-15AF-5336-7AA1-D47B6AE96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889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56696-3E68-8A45-E4C6-B09823B16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B9CCEB-BF42-9AAF-E25D-EE4069565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84D138-97D7-1529-7F9D-61B4DFC0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F4BF9F-D573-47EA-3011-1E5B1A79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D95E56-CDD8-0AD8-015F-2F3F910F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84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FA34-799E-2D4A-A6FF-3D993DFA1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84555F-EC92-BF15-8F96-0816E4D6E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59F0B41-D573-32C4-8B6D-F56DFAF4A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1FABCB-61E1-55CA-F36F-3E79983D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F6EB70-8037-D735-B432-5CFE88A30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F1618E4-1003-9029-E085-2B053A42D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53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175F9-AB5C-81BC-746E-BBEB9A809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1E7CE0-7D19-83F0-60F1-DE07FC3DC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79502C-4152-8190-53E9-40333BAF8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9066BC0-BBEF-EDDF-EAB3-A3BBBB3B5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39EB62D-2226-5E55-68AF-BF46BF4DB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2953F35-2147-D382-0EA5-B10D3A819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22785C4-1EDB-E6D7-393C-ADE2958D7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B16B02E-47B9-E0E7-7A3A-79E83D51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401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1D0F92-C1CB-B56E-8674-D92FBD38C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CED953E-881A-FD3F-1FAC-944FF626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1CAD7E1-1A65-7E1B-25AF-BC3DBAA4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71B2300-76F9-AFD5-90CB-64B1F75A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641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53818E0-54BE-7DD0-E62B-084C6449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2E52301-199D-A57C-5CD4-7DAE4F72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6A2727B-BAED-5293-5579-E76FD33D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47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18406-8981-242F-DFDA-055FBE29D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C80550-A34B-E937-CD83-41EF408E5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541747A-838D-C8D8-3AB0-75C29B198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1B8C5E-3ED5-260E-2296-5E8DD3BA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BED341-4782-BB1C-9950-072771482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5A89C1-8868-8E0D-56D7-73CE6184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16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68AD8-985C-1632-FBB6-5470464F9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B5E7628-C25A-1FAA-63A2-4DEE6F0DE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2A90D40-F4FF-C066-7F0A-397B86005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24EDEE-EC22-7B9C-A5DB-92BEEE3BA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1DD75C-C23A-59D8-9392-A8A429C2A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61AC47-2477-B4AA-85BE-A52B9430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51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23B6D2D-A740-8730-60C2-40D4A8A68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EBDFE4F-A000-28B9-E160-3F65C0340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31653E-2C60-B89E-8B2A-B39CBF0F1D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432A8E-06F5-ACF5-6AA2-04B093EA8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D4FCB0-16ED-DD1A-18E3-0583FEC06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30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84EC173-9653-BDDA-4E0F-2CFD1CF46E2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D89B713-387B-BCAC-16C3-DA47CA49FA1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45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635C609-4C6C-7F6F-6C52-F43CDA58A35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61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37FE1F5-B4D3-2BE3-39BA-D2A6AA34AB5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106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2026-06-13T05:59:18Z</dcterms:created>
  <dcterms:modified xsi:type="dcterms:W3CDTF">2026-06-13T06:00:21Z</dcterms:modified>
</cp:coreProperties>
</file>