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3" r:id="rId3"/>
    <p:sldId id="262" r:id="rId4"/>
    <p:sldId id="261" r:id="rId5"/>
    <p:sldId id="260" r:id="rId6"/>
    <p:sldId id="259" r:id="rId7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5733" autoAdjust="0"/>
  </p:normalViewPr>
  <p:slideViewPr>
    <p:cSldViewPr>
      <p:cViewPr varScale="1">
        <p:scale>
          <a:sx n="119" d="100"/>
          <a:sy n="119" d="100"/>
        </p:scale>
        <p:origin x="97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9C863C-5B56-4493-A6D5-E533277732DE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0107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E1A6A5-C78F-465B-86ED-65036C4ADAA1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3551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B6729F-C7D8-4BEA-9570-14479A0BACF7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6873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84B51D-32EF-40A7-94E2-59FBBE429CA1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817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73F0DD-0C5D-41F6-B194-D5BBD65848AE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3216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ABC536-E368-4452-B64A-C94823AC706F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1227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BD4A4D-8983-463E-803C-89C6C29986E0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7130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F46F2B-E3FF-4C95-9C76-96E6ABD58CE5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5313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CC6244-B40B-447F-8ECF-10A39526BB93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5561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40F396-6B11-4B1C-9D2E-84B0CD3AB3F2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379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DC0B00-71FC-4A10-9D07-93D9F86220DD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8612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het opmaakprofiel van de modeltitel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opmaakprofielen van de modeltekst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F7FE585-B554-4B9E-B32E-207375204653}" type="slidenum">
              <a:rPr lang="nl-NL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1F174A6-D788-CDC7-2725-2B446E3F6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Ik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weet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wel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, Heer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A.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Wattèl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; m.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0EBD904-0B8B-DB60-DB30-5A61F40E59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66172"/>
            <a:ext cx="9144000" cy="41796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1F174A6-D788-CDC7-2725-2B446E3F6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Ik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weet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wel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, Heer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A.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Wattèl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; m.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B658921-BD00-70F0-7222-3830469FCE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66172"/>
            <a:ext cx="9144000" cy="211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159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1F174A6-D788-CDC7-2725-2B446E3F6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Ik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weet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wel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, Heer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A.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Wattèl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; m.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2181504-D70E-5E19-C2FE-EA44E139D7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66172"/>
            <a:ext cx="9144000" cy="4179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029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1F174A6-D788-CDC7-2725-2B446E3F6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Ik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weet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wel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, Heer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A.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Wattèl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; m.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8598053-BA64-F3A2-5129-6B36B8F4EA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66172"/>
            <a:ext cx="9144000" cy="211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983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1F174A6-D788-CDC7-2725-2B446E3F6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Ik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weet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wel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, Heer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A.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Wattèl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; m.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8CB5DCD-3795-15B1-8799-2F67FB82C5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66172"/>
            <a:ext cx="9144000" cy="4179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736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1F174A6-D788-CDC7-2725-2B446E3F6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Ik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weet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wel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, Heer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A.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Wattèl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; m. Genève 1551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C259454-84D7-4511-DC20-A1D9531F24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66172"/>
            <a:ext cx="9144000" cy="211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047419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ardontwer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727</TotalTime>
  <Words>114</Words>
  <Application>Microsoft Office PowerPoint</Application>
  <PresentationFormat>Diavoorstelling (4:3)</PresentationFormat>
  <Paragraphs>6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9" baseType="lpstr">
      <vt:lpstr>Arial</vt:lpstr>
      <vt:lpstr>Times New Roman</vt:lpstr>
      <vt:lpstr>Standaardontwerp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ruiterjv</dc:creator>
  <cp:lastModifiedBy>Freddy Gerkema</cp:lastModifiedBy>
  <cp:revision>66</cp:revision>
  <dcterms:created xsi:type="dcterms:W3CDTF">2004-09-21T10:26:12Z</dcterms:created>
  <dcterms:modified xsi:type="dcterms:W3CDTF">2026-10-08T13:55:00Z</dcterms:modified>
</cp:coreProperties>
</file>