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1" r:id="rId4"/>
    <p:sldId id="260" r:id="rId5"/>
    <p:sldId id="259" r:id="rId6"/>
    <p:sldId id="258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5D89A-2CC7-3A58-B70F-22F4B5C0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8FBE8BB-C756-5BEC-0200-60082193C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9383F7-988D-9E4E-3E96-4F374BF8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A78825-AE50-6348-8A19-E2BBF330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2CEA15-1BF6-16CE-0900-615070D33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554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3C968-CFF5-4C44-70A6-3A370DC8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BE14B2-D4E2-F3CC-9694-E252C2AAA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19FABF-FC84-5A6C-F53E-334815E61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82384F-17FA-F938-8D9B-EC1CEFC5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2C3E85-EEF6-FA20-D084-D3BACA58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451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AD269-66ED-66E9-2F37-64D489E39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87C645A-41B2-1958-87F0-D53090961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18B44E-33F3-4B80-3FED-C58B8325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DCBB40-B437-BC3C-01E3-1BBA4C87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D666D3-358E-C8B7-92C0-35732DDE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1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F6B43-A01F-B0AC-F834-59B85BC4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5BD9CB-2B9A-9099-DF93-D08873E65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13BFD0D-6172-90D8-2759-017B43283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9487E9-B89F-8C9D-F62E-23DFD333B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C52606-71B0-98E1-775F-9653707F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208649-B16D-28B7-3B3B-BFC6C942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311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479F5-5A53-8CAA-1BB4-CA019B893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51ECCA-6BA6-ACA7-250A-9C06973E5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07E065-3BEA-564B-41B6-7E59DD96D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5B1D86-D4F2-C2F5-DD3E-C282E16A3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DE8CCE2-FEA0-1E45-41A6-FD273B2A7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DECD6CA-6618-DA44-9602-DCC95AE9C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ACE8BED-CC17-8B2B-4396-46FA5A7E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69F73E1-EC63-2C64-78C8-335EC3F2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54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70ACA-1285-F677-C267-162B34FD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68AA371-3F10-965B-3F86-3DECF27D0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EBBE19-777D-73A9-6483-96CBDBF1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F3D0574-9895-1E83-6A96-493A24C19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88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5F1E2C-3261-5A58-0666-590E81D7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458CC9-ED16-A2EC-111E-3622E991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3EF56E-6879-7E44-0497-A3799737D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732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5567A-0D64-F998-9ECF-6CE0419B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92AF36-124F-6514-14C5-2F9BB3C66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0B5DD8D-A653-2203-BAF8-D0A794A66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82971C3-1120-8502-2D11-5D3FEEC1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F80FCC9-FAA0-2CA3-CD7F-28151AAE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18D0AEE-FE02-51C4-16D6-AF2A335A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8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FEAFE-5681-ACC5-BB6A-FB7B2397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34E227D-B4D2-3DDF-E000-CBA76F982D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B207DE-BAEF-BABB-263F-BA9D8D452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AA82381-8BEE-8722-2E47-E7D9C0F8F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7F9645-4187-997A-132E-A708B49A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FF5D305-981C-130A-7AF2-37FCF4F6A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79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A4199-63B5-CA27-848E-8C0D0F5D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D20E9AB-406C-A2B4-E524-90B2BD07E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E2F72C-7E08-BCA8-2029-8F93D6FD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CAFBF3-49B8-98FC-7E02-EEB8F5E3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823C6-ECD8-F0A9-796A-9840FB6A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673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4B8046E-D31E-5784-F35E-42B768304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0248BE-454F-BA8F-29D8-9DF2858DF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25A355D-D070-D1BF-55E7-C43115E2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C2A52C-B979-EB09-E763-D6A292BE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5D08F2-0A60-4FD3-033C-8BB2D6BE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11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180CAD-2563-CC42-CB7E-304C65CA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93A549-C126-590C-36B2-570949360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8AED44-10B8-4475-DD4A-DD3CE1BE6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0C010A-5ED5-6C17-A5F0-BAA52825F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85AE2D-4662-1CB4-0EAC-25D7D619E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296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AFC63CB2-EA22-B67E-EEFA-3F9E2EBB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3B9BB01-314D-AFC0-18DC-54A3294A6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513" y="364979"/>
            <a:ext cx="108489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AFC63CB2-EA22-B67E-EEFA-3F9E2EBB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32FAF3E-08D3-67FC-A2C2-5CD4E5570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750" y="364979"/>
            <a:ext cx="108585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1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AFC63CB2-EA22-B67E-EEFA-3F9E2EBB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2F96CB9-BBA4-2EC8-DFDA-5B59B56FB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513" y="364979"/>
            <a:ext cx="108489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52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AFC63CB2-EA22-B67E-EEFA-3F9E2EBB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D356092-7858-4B5F-3635-71E307D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750" y="364979"/>
            <a:ext cx="108585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7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AFC63CB2-EA22-B67E-EEFA-3F9E2EBB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8408343-E46E-AEF7-7496-B14212A65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513" y="364979"/>
            <a:ext cx="108489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39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AFC63CB2-EA22-B67E-EEFA-3F9E2EBB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B97791C-190F-758A-307B-90573DAEF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750" y="364979"/>
            <a:ext cx="108585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2242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Breedbeeld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Ruiter</dc:creator>
  <cp:lastModifiedBy>Freddy Gerkema</cp:lastModifiedBy>
  <cp:revision>3</cp:revision>
  <dcterms:created xsi:type="dcterms:W3CDTF">2026-07-22T09:39:59Z</dcterms:created>
  <dcterms:modified xsi:type="dcterms:W3CDTF">2026-10-08T13:55:07Z</dcterms:modified>
</cp:coreProperties>
</file>