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53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08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90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20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2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7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4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172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4999"/>
            <a:ext cx="8128000" cy="458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3235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200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2026-03-21T16:01:50Z</dcterms:modified>
</cp:coreProperties>
</file>