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DE269DE7-20D5-DF95-D514-D20B09649EE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585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38C9867E-3AA2-CFCD-C438-3997048083B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581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084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B3730A3D-E8BA-FBCA-B991-F7ADB720081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585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7905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0573F668-5A82-4B05-3D8E-CD6ED85032C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581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4209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9D3E20EC-E0E0-C45F-2B81-C6B9BF0EE0E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520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2074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9B14B050-659F-940C-1AE6-6DE660C63FE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581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5147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98B3845E-36B8-6CA9-C4CA-6E165D4D3F0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585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7172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86367A87-A564-B8F5-F564-D9B90E07B8D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581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143235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200</Words>
  <Application>Microsoft Office PowerPoint</Application>
  <PresentationFormat>Diavoorstelling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2026-03-21T16:01:50Z</dcterms:modified>
</cp:coreProperties>
</file>