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60" r:id="rId4"/>
    <p:sldId id="261" r:id="rId5"/>
    <p:sldId id="262" r:id="rId6"/>
    <p:sldId id="263" r:id="rId7"/>
    <p:sldId id="264" r:id="rId8"/>
    <p:sldId id="265" r:id="rId9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38" autoAdjust="0"/>
    <p:restoredTop sz="94660"/>
  </p:normalViewPr>
  <p:slideViewPr>
    <p:cSldViewPr snapToGrid="0">
      <p:cViewPr varScale="1">
        <p:scale>
          <a:sx n="72" d="100"/>
          <a:sy n="72" d="100"/>
        </p:scale>
        <p:origin x="58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FBD7712-4181-5C2F-B1ED-A887119720B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E060D4B5-2BAF-737E-2D20-9B468515B6C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ED343644-4CD0-E1A1-44D3-2DAC1982E2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6CCBE2-AD12-4D67-9D8A-05C26B0E1C5E}" type="datetimeFigureOut">
              <a:rPr lang="nl-NL" smtClean="0"/>
              <a:t>21-3-2026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770D3DA5-AEB6-0F17-8AC9-C6C02BF919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D14155D0-5F84-D1DC-6F03-2D7797E695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FB9D7A-0FFC-4937-A5F1-5D6CBD0431A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246394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92B2C01-E2E4-C558-1421-B4397337CE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3D49A28D-6193-CAE3-F024-FC07104BF13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9E596005-BB4A-F971-DC76-460D7A1987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6CCBE2-AD12-4D67-9D8A-05C26B0E1C5E}" type="datetimeFigureOut">
              <a:rPr lang="nl-NL" smtClean="0"/>
              <a:t>21-3-2026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8E7C66B9-9CA8-D84A-A084-1DD704F799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BCD0F32C-BE29-B205-83B5-73D3EE4052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FB9D7A-0FFC-4937-A5F1-5D6CBD0431A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193613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>
            <a:extLst>
              <a:ext uri="{FF2B5EF4-FFF2-40B4-BE49-F238E27FC236}">
                <a16:creationId xmlns:a16="http://schemas.microsoft.com/office/drawing/2014/main" id="{10A8F652-4CBF-C5E7-DA4E-FCBFD8AFD93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64BF3F91-5165-2771-C8CA-5BE5D3B69A6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410EBBA5-ED10-D3F8-6247-922AA62AAB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6CCBE2-AD12-4D67-9D8A-05C26B0E1C5E}" type="datetimeFigureOut">
              <a:rPr lang="nl-NL" smtClean="0"/>
              <a:t>21-3-2026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3E8B1C6A-518F-C09D-EF93-3063BE8F1C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BBC3DF4D-F60B-DD56-4C4C-C7AAA87FF8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FB9D7A-0FFC-4937-A5F1-5D6CBD0431A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614343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8A449C5-8C5E-1FF1-1895-1E73018F42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4C31DA82-AF3E-A064-2CDD-B845B4CAA1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8EC7E7C7-D5CD-B205-D3F9-3DD75A5F4B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6CCBE2-AD12-4D67-9D8A-05C26B0E1C5E}" type="datetimeFigureOut">
              <a:rPr lang="nl-NL" smtClean="0"/>
              <a:t>21-3-2026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E9B5330B-F5D9-F408-FA5F-0EFAC1089A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17A243F5-D585-80D2-6F4B-94BB218839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FB9D7A-0FFC-4937-A5F1-5D6CBD0431A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085910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D3B8F11-FAC0-54F2-7B35-28297B4513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5E4C2FEF-56F2-D2CA-6C60-7906ECFBCFB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314AFD0E-CC28-D951-1ACF-E383A1FF0B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6CCBE2-AD12-4D67-9D8A-05C26B0E1C5E}" type="datetimeFigureOut">
              <a:rPr lang="nl-NL" smtClean="0"/>
              <a:t>21-3-2026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144F1332-649F-2249-F80A-7DEAE2344B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B6F4530E-98DC-0BCB-2DBA-6CB4D9DC4C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FB9D7A-0FFC-4937-A5F1-5D6CBD0431A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778454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4A594B6-A6ED-9903-A959-673D3E5F9B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0CA097FA-18FF-C43C-FE42-69DC1BA1FE8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92BCDBD1-3D36-EA5D-890B-95DB7E9BDAB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E8D771D0-FF14-8EE3-3245-CA1CA19DBC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6CCBE2-AD12-4D67-9D8A-05C26B0E1C5E}" type="datetimeFigureOut">
              <a:rPr lang="nl-NL" smtClean="0"/>
              <a:t>21-3-2026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AA6B193B-4A3E-00D6-88E6-6D67FA231D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677C17C3-6B1D-DC8E-75A9-423819581D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FB9D7A-0FFC-4937-A5F1-5D6CBD0431A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4297669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F85B311-C206-77BB-9322-13E653DE10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67F6AFFF-774B-BD7C-0F8F-A3F9070CC1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BB190D48-477C-2D52-4CC6-2CF7ACAF3C5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EE8B98CB-77F0-771F-1617-A61CA5EC11D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93C256E3-BB52-BE68-B3B0-AFE8D0B239B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>
            <a:extLst>
              <a:ext uri="{FF2B5EF4-FFF2-40B4-BE49-F238E27FC236}">
                <a16:creationId xmlns:a16="http://schemas.microsoft.com/office/drawing/2014/main" id="{1F96DAF0-23B0-CD39-EF95-6E107DFB7D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6CCBE2-AD12-4D67-9D8A-05C26B0E1C5E}" type="datetimeFigureOut">
              <a:rPr lang="nl-NL" smtClean="0"/>
              <a:t>21-3-2026</a:t>
            </a:fld>
            <a:endParaRPr lang="nl-NL"/>
          </a:p>
        </p:txBody>
      </p:sp>
      <p:sp>
        <p:nvSpPr>
          <p:cNvPr id="8" name="Tijdelijke aanduiding voor voettekst 7">
            <a:extLst>
              <a:ext uri="{FF2B5EF4-FFF2-40B4-BE49-F238E27FC236}">
                <a16:creationId xmlns:a16="http://schemas.microsoft.com/office/drawing/2014/main" id="{B50C24DB-FE72-5F2D-16E4-C10C77EC6E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>
            <a:extLst>
              <a:ext uri="{FF2B5EF4-FFF2-40B4-BE49-F238E27FC236}">
                <a16:creationId xmlns:a16="http://schemas.microsoft.com/office/drawing/2014/main" id="{3E87B648-609B-BE59-90B4-A165E0030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FB9D7A-0FFC-4937-A5F1-5D6CBD0431A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5517465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2654774-2A99-1EE7-2E5B-9B183A280B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5C90E6A8-54A1-7604-8D3F-EDEB56C49F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6CCBE2-AD12-4D67-9D8A-05C26B0E1C5E}" type="datetimeFigureOut">
              <a:rPr lang="nl-NL" smtClean="0"/>
              <a:t>21-3-2026</a:t>
            </a:fld>
            <a:endParaRPr lang="nl-NL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52937D82-B161-913C-0F0D-4DBD72E60C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331E6316-812C-8636-AFA3-B1494D6EF2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FB9D7A-0FFC-4937-A5F1-5D6CBD0431A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000559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>
            <a:extLst>
              <a:ext uri="{FF2B5EF4-FFF2-40B4-BE49-F238E27FC236}">
                <a16:creationId xmlns:a16="http://schemas.microsoft.com/office/drawing/2014/main" id="{B55ECFDC-D2F9-E2E9-B6C5-BE0D1EB8FC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6CCBE2-AD12-4D67-9D8A-05C26B0E1C5E}" type="datetimeFigureOut">
              <a:rPr lang="nl-NL" smtClean="0"/>
              <a:t>21-3-2026</a:t>
            </a:fld>
            <a:endParaRPr lang="nl-NL"/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778089A2-8A78-A858-3685-525AAB21FC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0BDD41B2-1900-8D68-D704-6A5424C094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FB9D7A-0FFC-4937-A5F1-5D6CBD0431A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387487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C52AEB2-BFDB-7A4B-D602-4BEAA44CE6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3D3ED338-FBFD-D445-F5AF-CAEDCE1556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77F267A5-0BC0-9091-028A-249323B856C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697F1041-9E68-47A4-4B69-74BCDD1BD4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6CCBE2-AD12-4D67-9D8A-05C26B0E1C5E}" type="datetimeFigureOut">
              <a:rPr lang="nl-NL" smtClean="0"/>
              <a:t>21-3-2026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18682B18-4809-579A-FE96-966A1F71B9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4D8423FD-C2EA-8AA9-1834-DA43880352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FB9D7A-0FFC-4937-A5F1-5D6CBD0431A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0415848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A5D246A-0D3C-06C3-71FD-1676A17342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afbeelding 2">
            <a:extLst>
              <a:ext uri="{FF2B5EF4-FFF2-40B4-BE49-F238E27FC236}">
                <a16:creationId xmlns:a16="http://schemas.microsoft.com/office/drawing/2014/main" id="{21DF5E82-BE47-F667-05B2-3C0C204A5CA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B165FE25-B7D5-FC72-60C9-0B2365501B3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7DC3901A-53A6-FC14-8A5E-ACE9300725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6CCBE2-AD12-4D67-9D8A-05C26B0E1C5E}" type="datetimeFigureOut">
              <a:rPr lang="nl-NL" smtClean="0"/>
              <a:t>21-3-2026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C63F420E-122A-D320-545D-4FBDACBA96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F02D9117-7A70-D973-4AD9-58118C7A65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FB9D7A-0FFC-4937-A5F1-5D6CBD0431A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33109026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C7303335-95F4-1775-9C26-9768A93F7F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741E18EE-E853-E681-A62A-7372E763217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217DFF9C-1DEA-DC1B-740B-2D9BCD08FB1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A6CCBE2-AD12-4D67-9D8A-05C26B0E1C5E}" type="datetimeFigureOut">
              <a:rPr lang="nl-NL" smtClean="0"/>
              <a:t>21-3-2026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DA6D87B1-2CB4-86FF-F100-1623338313E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3F74CFD7-76F2-7291-A5EA-182A7EDE9FB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EFB9D7A-0FFC-4937-A5F1-5D6CBD0431A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352182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9.jpg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Relationship Id="rId3" Type="http://schemas.openxmlformats.org/officeDocument/2006/relationships/image" Target="../media/image10.jpg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png"/><Relationship Id="rId3" Type="http://schemas.openxmlformats.org/officeDocument/2006/relationships/image" Target="../media/image11.jpg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4.png"/><Relationship Id="rId3" Type="http://schemas.openxmlformats.org/officeDocument/2006/relationships/image" Target="../media/image12.jpg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3" Type="http://schemas.openxmlformats.org/officeDocument/2006/relationships/image" Target="../media/image13.jpg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14.jpg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3" Type="http://schemas.openxmlformats.org/officeDocument/2006/relationships/image" Target="../media/image15.jpg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8.png"/><Relationship Id="rId3" Type="http://schemas.openxmlformats.org/officeDocument/2006/relationships/image" Target="../media/image16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Ik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weet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…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Gebed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van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een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twijfelaar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A.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Wattèl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bij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psalm 77); m. Genève 1551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24000" y="380999"/>
            <a:ext cx="9144000" cy="5158496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Ik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weet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…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Gebed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van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een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twijfelaar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A.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Wattèl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bij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psalm 77); m. Genève 1551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24000" y="381000"/>
            <a:ext cx="9144000" cy="51547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00840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Ik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weet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…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Gebed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van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een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twijfelaar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A.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Wattèl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bij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psalm 77); m. Genève 1551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24000" y="380999"/>
            <a:ext cx="9144000" cy="51584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79054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Ik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weet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…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Gebed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van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een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twijfelaar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A.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Wattèl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bij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psalm 77); m. Genève 1551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24000" y="381000"/>
            <a:ext cx="9144000" cy="51547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42093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Ik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weet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…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Gebed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van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een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twijfelaar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A.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Wattèl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bij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psalm 77); m. Genève 1551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24000" y="380999"/>
            <a:ext cx="9144000" cy="50851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20745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Ik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weet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…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Gebed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van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een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twijfelaar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A.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Wattèl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bij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psalm 77); m. Genève 1551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24000" y="381000"/>
            <a:ext cx="9144000" cy="51547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151474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Ik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weet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…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Gebed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van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een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twijfelaar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A.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Wattèl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bij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psalm 77); m. Genève 1551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24000" y="380999"/>
            <a:ext cx="9144000" cy="51584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717230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Ik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weet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…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Gebed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van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een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twijfelaar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A.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Wattèl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bij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psalm 77); m. Genève 1551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24000" y="381000"/>
            <a:ext cx="9144000" cy="51547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1432354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200</Words>
  <Application>Microsoft Office PowerPoint</Application>
  <PresentationFormat>Breedbeeld</PresentationFormat>
  <Paragraphs>8</Paragraphs>
  <Slides>8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8</vt:i4>
      </vt:variant>
    </vt:vector>
  </HeadingPairs>
  <TitlesOfParts>
    <vt:vector size="12" baseType="lpstr">
      <vt:lpstr>Aptos</vt:lpstr>
      <vt:lpstr>Aptos Display</vt:lpstr>
      <vt:lpstr>Arial</vt:lpstr>
      <vt:lpstr>Kantoorthema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Freddy Gerkema</dc:creator>
  <cp:lastModifiedBy>Freddy Gerkema</cp:lastModifiedBy>
  <cp:revision>1</cp:revision>
  <dcterms:created xsi:type="dcterms:W3CDTF">2026-03-21T15:58:41Z</dcterms:created>
  <dcterms:modified xsi:type="dcterms:W3CDTF">2026-03-21T16:00:41Z</dcterms:modified>
</cp:coreProperties>
</file>