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BD7712-4181-5C2F-B1ED-A887119720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060D4B5-2BAF-737E-2D20-9B468515B6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D343644-4CD0-E1A1-44D3-2DAC1982E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CBE2-AD12-4D67-9D8A-05C26B0E1C5E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70D3DA5-AEB6-0F17-8AC9-C6C02BF91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14155D0-5F84-D1DC-6F03-2D7797E69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9D7A-0FFC-4937-A5F1-5D6CBD0431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4639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2B2C01-E2E4-C558-1421-B4397337C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D49A28D-6193-CAE3-F024-FC07104BF1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E596005-BB4A-F971-DC76-460D7A198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CBE2-AD12-4D67-9D8A-05C26B0E1C5E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E7C66B9-9CA8-D84A-A084-1DD704F79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CD0F32C-BE29-B205-83B5-73D3EE405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9D7A-0FFC-4937-A5F1-5D6CBD0431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9361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0A8F652-4CBF-C5E7-DA4E-FCBFD8AFD9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4BF3F91-5165-2771-C8CA-5BE5D3B69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10EBBA5-ED10-D3F8-6247-922AA62AA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CBE2-AD12-4D67-9D8A-05C26B0E1C5E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E8B1C6A-518F-C09D-EF93-3063BE8F1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BC3DF4D-F60B-DD56-4C4C-C7AAA87FF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9D7A-0FFC-4937-A5F1-5D6CBD0431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1434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A449C5-8C5E-1FF1-1895-1E73018F4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C31DA82-AF3E-A064-2CDD-B845B4CAA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EC7E7C7-D5CD-B205-D3F9-3DD75A5F4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CBE2-AD12-4D67-9D8A-05C26B0E1C5E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9B5330B-F5D9-F408-FA5F-0EFAC1089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7A243F5-D585-80D2-6F4B-94BB21883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9D7A-0FFC-4937-A5F1-5D6CBD0431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859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3B8F11-FAC0-54F2-7B35-28297B451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E4C2FEF-56F2-D2CA-6C60-7906ECFBC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14AFD0E-CC28-D951-1ACF-E383A1FF0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CBE2-AD12-4D67-9D8A-05C26B0E1C5E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44F1332-649F-2249-F80A-7DEAE2344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6F4530E-98DC-0BCB-2DBA-6CB4D9DC4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9D7A-0FFC-4937-A5F1-5D6CBD0431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7845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A594B6-A6ED-9903-A959-673D3E5F9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CA097FA-18FF-C43C-FE42-69DC1BA1FE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2BCDBD1-3D36-EA5D-890B-95DB7E9BDA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8D771D0-FF14-8EE3-3245-CA1CA19D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CBE2-AD12-4D67-9D8A-05C26B0E1C5E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A6B193B-4A3E-00D6-88E6-6D67FA231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77C17C3-6B1D-DC8E-75A9-423819581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9D7A-0FFC-4937-A5F1-5D6CBD0431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9766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85B311-C206-77BB-9322-13E653DE1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7F6AFFF-774B-BD7C-0F8F-A3F9070CC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B190D48-477C-2D52-4CC6-2CF7ACAF3C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EE8B98CB-77F0-771F-1617-A61CA5EC11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3C256E3-BB52-BE68-B3B0-AFE8D0B239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F96DAF0-23B0-CD39-EF95-6E107DFB7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CBE2-AD12-4D67-9D8A-05C26B0E1C5E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50C24DB-FE72-5F2D-16E4-C10C77EC6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E87B648-609B-BE59-90B4-A165E0030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9D7A-0FFC-4937-A5F1-5D6CBD0431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1746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654774-2A99-1EE7-2E5B-9B183A280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C90E6A8-54A1-7604-8D3F-EDEB56C49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CBE2-AD12-4D67-9D8A-05C26B0E1C5E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2937D82-B161-913C-0F0D-4DBD72E60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31E6316-812C-8636-AFA3-B1494D6EF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9D7A-0FFC-4937-A5F1-5D6CBD0431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0055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55ECFDC-D2F9-E2E9-B6C5-BE0D1EB8F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CBE2-AD12-4D67-9D8A-05C26B0E1C5E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778089A2-8A78-A858-3685-525AAB21F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BDD41B2-1900-8D68-D704-6A5424C09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9D7A-0FFC-4937-A5F1-5D6CBD0431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8748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52AEB2-BFDB-7A4B-D602-4BEAA44CE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D3ED338-FBFD-D445-F5AF-CAEDCE1556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7F267A5-0BC0-9091-028A-249323B856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97F1041-9E68-47A4-4B69-74BCDD1BD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CBE2-AD12-4D67-9D8A-05C26B0E1C5E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8682B18-4809-579A-FE96-966A1F71B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D8423FD-C2EA-8AA9-1834-DA4388035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9D7A-0FFC-4937-A5F1-5D6CBD0431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1584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5D246A-0D3C-06C3-71FD-1676A1734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1DF5E82-BE47-F667-05B2-3C0C204A5C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165FE25-B7D5-FC72-60C9-0B2365501B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DC3901A-53A6-FC14-8A5E-ACE930072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CBE2-AD12-4D67-9D8A-05C26B0E1C5E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63F420E-122A-D320-545D-4FBDACBA9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02D9117-7A70-D973-4AD9-58118C7A6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B9D7A-0FFC-4937-A5F1-5D6CBD0431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3109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7303335-95F4-1775-9C26-9768A93F7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41E18EE-E853-E681-A62A-7372E76321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17DFF9C-1DEA-DC1B-740B-2D9BCD08FB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6CCBE2-AD12-4D67-9D8A-05C26B0E1C5E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A6D87B1-2CB4-86FF-F100-1623338313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F74CFD7-76F2-7291-A5EA-182A7EDE9F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FB9D7A-0FFC-4937-A5F1-5D6CBD0431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5218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DE269DE7-20D5-DF95-D514-D20B09649EE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5158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38C9867E-3AA2-CFCD-C438-3997048083B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5154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0084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B3730A3D-E8BA-FBCA-B991-F7ADB720081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5158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7905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0573F668-5A82-4B05-3D8E-CD6ED85032C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5154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4209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9D3E20EC-E0E0-C45F-2B81-C6B9BF0EE0E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5085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2074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9B14B050-659F-940C-1AE6-6DE660C63FE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5154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5147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98B3845E-36B8-6CA9-C4CA-6E165D4D3F0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5158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7172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weet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…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twijfelaar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psalm 77);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86367A87-A564-B8F5-F564-D9B90E07B8D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5154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143235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200</Words>
  <Application>Microsoft Office PowerPoint</Application>
  <PresentationFormat>Breedbeeld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2026-03-21T15:58:41Z</dcterms:created>
  <dcterms:modified xsi:type="dcterms:W3CDTF">2026-03-21T16:00:41Z</dcterms:modified>
</cp:coreProperties>
</file>