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1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09931C-DC40-4F21-8DE4-C5C4DE3E8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987FC6-9D81-4723-B759-A95A6C283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B8B9CB-B139-42A7-A78F-88E2F8077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F263-3508-4D89-9C38-74B9304DFE3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494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A255EF-8498-4F8B-B756-39BCD201D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09DBEB-C7D3-4E10-BDA7-3F07E0B92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66FC0C-3537-43CD-B402-C320DA4D7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B77E-FB97-46E3-AC25-5B08B588899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1083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3AA76-B01C-4326-9B86-C3908B550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15CDDD-B621-42AA-AAEF-714E54E2B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DFB39-1A37-42A8-BC92-72AA027A0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CC0CD-2BC5-4601-B648-311CAE69AAD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293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9AE618-8854-416F-BF85-8D784722B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624C3F-6E0C-4603-9D13-1D49222A8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93B01-1AB5-41AF-BA1D-25BE872F9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7DDCC-2150-4158-BAF5-208E7B045CF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0547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0BBDD4-DFFC-4B13-9C80-911D95444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7293A0-CFC6-4AF4-BC6E-ACB7F9197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F89A8C-85F7-4677-B6BE-68C9C193A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9EE5-E890-4DA7-8B45-3B1597DCD76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776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82AFC-560E-4326-BE41-1A42EC819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DAA1D-D1FA-408F-9854-842437A40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500330-0575-4507-9D25-506C74354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E41B-C200-41F9-924C-B70F44CAE04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041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9CEA58-456E-4E21-8844-42B7926EC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94B597-B565-4280-B7C2-5E5C7FEDC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006408-4F6E-4864-97EC-5F05787CF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9A6A-4C57-4E6D-B46A-BDAEF779522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7540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38F455-98DE-4802-8C2A-1F84D53EC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4B7A99-EFDE-42E3-BB21-1D11345FF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B66C36-2097-4B33-8FF1-16AFC14EC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38793-B870-4867-AB6D-6F285B55343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916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F3C36F-5AD6-49B5-A3C7-7B544AEF2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219694-ED34-4913-BD2F-A5F96A3A5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B34B73-3D73-4036-AC12-B91A6EC43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3519-427D-46F8-873D-690DDD582A9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77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B8CFA-D20F-48F1-B61C-326CF4CBA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D4174-6CFB-474E-8C3F-06AB6A95B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202F6-6074-4C75-AC91-9CE96CADA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A347-E0AB-4ED4-8545-2A11D4A889D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929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C4EDD-C5CA-4E08-BBA7-7C93439BD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262A2-12CF-442A-8F30-62DF89D8E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6B2F3C-8C53-4F8C-97D7-4F3F4E28C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7A1A-5891-49C8-8409-0D770781223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73540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CCE308-54AB-461F-8D40-4F0C794B1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7E2A87-88B9-411C-B3EF-66906A89F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827E49-C0CC-45A0-9322-AF604929D0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AA6E50-9627-46BB-B6E9-B56ED3D2D2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5F757C-3C22-4EA2-A1E3-862AA3BFB8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D74BBEA-BBDD-416B-83E2-11D05702928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2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3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4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4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6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7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8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0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39234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18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39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19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1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19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5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38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19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39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0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19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8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39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4999"/>
            <a:ext cx="9017000" cy="19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0"/>
            <a:ext cx="9017000" cy="39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04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216</Words>
  <Application>Microsoft Office PowerPoint</Application>
  <PresentationFormat>Diavoorstelling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 Gerkema</cp:lastModifiedBy>
  <cp:revision>45</cp:revision>
  <dcterms:created xsi:type="dcterms:W3CDTF">2004-09-21T10:26:12Z</dcterms:created>
  <dcterms:modified xsi:type="dcterms:W3CDTF">2026-04-25T08:31:13Z</dcterms:modified>
</cp:coreProperties>
</file>