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65" d="100"/>
          <a:sy n="65" d="100"/>
        </p:scale>
        <p:origin x="19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209931C-DC40-4F21-8DE4-C5C4DE3E85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987FC6-9D81-4723-B759-A95A6C283D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9B8B9CB-B139-42A7-A78F-88E2F80773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FF263-3508-4D89-9C38-74B9304DFE3F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944948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8A255EF-8498-4F8B-B756-39BCD201D8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E09DBEB-C7D3-4E10-BDA7-3F07E0B926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666FC0C-3537-43CD-B402-C320DA4D76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6B77E-FB97-46E3-AC25-5B08B588899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10830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1D3AA76-B01C-4326-9B86-C3908B550A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E15CDDD-B621-42AA-AAEF-714E54E2BD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CDFB39-1A37-42A8-BC92-72AA027A06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CC0CD-2BC5-4601-B648-311CAE69AAD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322933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29AE618-8854-416F-BF85-8D784722B2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A624C3F-6E0C-4603-9D13-1D49222A86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F93B01-1AB5-41AF-BA1D-25BE872F99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E7DDCC-2150-4158-BAF5-208E7B045CF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05471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F0BBDD4-DFFC-4B13-9C80-911D954440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87293A0-CFC6-4AF4-BC6E-ACB7F91973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3F89A8C-85F7-4677-B6BE-68C9C193A0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539EE5-E890-4DA7-8B45-3B1597DCD76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47765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082AFC-560E-4326-BE41-1A42EC8196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B9DAA1D-D1FA-408F-9854-842437A409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3500330-0575-4507-9D25-506C74354B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1E41B-C200-41F9-924C-B70F44CAE04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00418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59CEA58-456E-4E21-8844-42B7926ECA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E94B597-B565-4280-B7C2-5E5C7FEDC7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6006408-4F6E-4864-97EC-5F05787CFD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09A6A-4C57-4E6D-B46A-BDAEF77952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75406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938F455-98DE-4802-8C2A-1F84D53EC5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24B7A99-EFDE-42E3-BB21-1D11345FFE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7B66C36-2097-4B33-8FF1-16AFC14ECD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38793-B870-4867-AB6D-6F285B55343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29167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7F3C36F-5AD6-49B5-A3C7-7B544AEF25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3219694-ED34-4913-BD2F-A5F96A3A56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CB34B73-3D73-4036-AC12-B91A6EC43C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C3519-427D-46F8-873D-690DDD582A9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66775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6B8CFA-D20F-48F1-B61C-326CF4CBA1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ED4174-6CFB-474E-8C3F-06AB6A95BC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38202F6-6074-4C75-AC91-9CE96CADAE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8A347-E0AB-4ED4-8545-2A11D4A889D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29298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5C4EDD-C5CA-4E08-BBA7-7C93439BD1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A262A2-12CF-442A-8F30-62DF89D8EA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6B2F3C-8C53-4F8C-97D7-4F3F4E28C1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D7A1A-5891-49C8-8409-0D770781223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17354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0CCE308-54AB-461F-8D40-4F0C794B14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57E2A87-88B9-411C-B3EF-66906A89F7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B827E49-C0CC-45A0-9322-AF604929D0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9AA6E50-9627-46BB-B6E9-B56ED3D2D2E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D5F757C-3C22-4EA2-A1E3-862AA3BFB89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D74BBEA-BBDD-416B-83E2-11D05702928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7ECBBB87-ED5F-4F1F-A3A3-3DEA5F58A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roep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Genève 1551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5C20FCB8-AFEF-6F95-8B2C-269CDAC650A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3923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7ECBBB87-ED5F-4F1F-A3A3-3DEA5F58A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roep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Genève 1551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733DBB73-098F-04A6-0BE1-942FFAC780D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1857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9554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7ECBBB87-ED5F-4F1F-A3A3-3DEA5F58A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roep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Genève 1551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89FB939D-A500-6A21-E635-489607F0A0F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3923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0652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7ECBBB87-ED5F-4F1F-A3A3-3DEA5F58A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roep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Genève 1551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ontvangst&#10;&#10;Door AI gegenereerde inhoud is mogelijk onjuist.">
            <a:extLst>
              <a:ext uri="{FF2B5EF4-FFF2-40B4-BE49-F238E27FC236}">
                <a16:creationId xmlns:a16="http://schemas.microsoft.com/office/drawing/2014/main" id="{E52AD06A-A769-4B0D-06F8-84FA4E64B57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191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1311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7ECBBB87-ED5F-4F1F-A3A3-3DEA5F58A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roep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Genève 1551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FB6F5874-6D6B-DBBA-93A6-2E388F7F7DB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191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7952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7ECBBB87-ED5F-4F1F-A3A3-3DEA5F58A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roep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Genève 1551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CBB929D2-0F2D-FA42-507A-0A46D5F35EE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3866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3820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7ECBBB87-ED5F-4F1F-A3A3-3DEA5F58A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roep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Genève 1551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3801A4C4-0C71-93A8-CB81-DEBF6555C04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191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971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7ECBBB87-ED5F-4F1F-A3A3-3DEA5F58A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roep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Genève 1551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0710C115-5ABB-4910-018E-028E8C82EBC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3923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4203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7ECBBB87-ED5F-4F1F-A3A3-3DEA5F58A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roep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Genève 1551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ontvangst&#10;&#10;Door AI gegenereerde inhoud is mogelijk onjuist.">
            <a:extLst>
              <a:ext uri="{FF2B5EF4-FFF2-40B4-BE49-F238E27FC236}">
                <a16:creationId xmlns:a16="http://schemas.microsoft.com/office/drawing/2014/main" id="{1B987B84-8D3A-DEEF-25EF-238FF6DB7C0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191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4682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7ECBBB87-ED5F-4F1F-A3A3-3DEA5F58A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roep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Genève 1551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985CB5DC-8AB5-C019-AC2C-07AA68EF0C7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3923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078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7ECBBB87-ED5F-4F1F-A3A3-3DEA5F58A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roep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Genève 1551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ontvangst, Lettertype&#10;&#10;Door AI gegenereerde inhoud is mogelijk onjuist.">
            <a:extLst>
              <a:ext uri="{FF2B5EF4-FFF2-40B4-BE49-F238E27FC236}">
                <a16:creationId xmlns:a16="http://schemas.microsoft.com/office/drawing/2014/main" id="{C5785637-BDB2-81BF-745D-60799A47485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191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7990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>
            <a:extLst>
              <a:ext uri="{FF2B5EF4-FFF2-40B4-BE49-F238E27FC236}">
                <a16:creationId xmlns:a16="http://schemas.microsoft.com/office/drawing/2014/main" id="{7ECBBB87-ED5F-4F1F-A3A3-3DEA5F58A7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38" y="6461125"/>
            <a:ext cx="90249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Ik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roep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U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aan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	t. A.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Wattèl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; m. Genève 1551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Bladmuziek, nummer&#10;&#10;Door AI gegenereerde inhoud is mogelijk onjuist.">
            <a:extLst>
              <a:ext uri="{FF2B5EF4-FFF2-40B4-BE49-F238E27FC236}">
                <a16:creationId xmlns:a16="http://schemas.microsoft.com/office/drawing/2014/main" id="{0736D907-81E9-433D-B2FB-CEA01859516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3923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056041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216</Words>
  <Application>Microsoft Office PowerPoint</Application>
  <PresentationFormat>Diavoorstelling (4:3)</PresentationFormat>
  <Paragraphs>12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45</cp:revision>
  <dcterms:created xsi:type="dcterms:W3CDTF">2004-09-21T10:26:12Z</dcterms:created>
  <dcterms:modified xsi:type="dcterms:W3CDTF">2026-04-25T08:31:13Z</dcterms:modified>
</cp:coreProperties>
</file>