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DC6D-5689-B7B7-46CB-C57B90157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096D44-532B-9CC6-C24B-AC7D14815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3C93F-D925-E65F-F7D1-4BDC93E0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A8E976-CFE1-EFE4-2253-0AC5537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435D9D-D06A-55F9-6248-39DFBFC5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57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A244E-7A0E-8B31-5D28-DF09F930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076437-E64B-836D-93B4-F933EE562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6B044-6C70-9C1F-1B10-919E30A4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88E553-0B70-56EE-DE9B-E1248A50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F800EE-B87D-28FE-5179-743BE66B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2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6E801C-B529-0CD7-FB3D-708F60E8D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01158E-43CF-0421-CD97-CA93824A0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3FFE7C-5B14-CDB0-6966-0E3811E8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1AC789-0310-5479-57D1-C4F719AA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132B8-B721-C616-7F01-0D65F145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51899-729A-6A64-2F45-970A1CC9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20F2EE-0848-24FD-3AF3-8FA6D82B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07EF13-1B12-B2BD-C047-94FFDC27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A9116D-22B9-1A0F-31E2-2BA16EE3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68430-752D-7DE4-41DD-100EE416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68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CD6C0-7007-DAB6-B538-238FB598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03CDEB-0E50-75C1-39DE-09675B66E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A2DC2E-EB5F-A09E-ECFE-06439A7B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12752-80CD-EB65-173B-A2B568C6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6BB4E-4445-D262-B09C-61F64660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39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03218-A7FF-3C08-9956-160B679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30159-2FF6-DE3E-E3C0-DC642B273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2B63-1688-FA2D-1653-2BFDB453C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5B9E43-FC55-BEF3-FC54-4DA0B2FB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0CDD7B-EDBA-849B-480F-CCF62F4E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A4A81F-0493-7809-0842-06168E38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6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CB56A-BF67-179D-A718-D7BCF762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327EFC-7369-AD3D-67D2-385DE8E2D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A867A7-36F2-2753-78C9-EEFBADEFE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0E45A0-EAFF-1021-D254-96CA63293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B87D9D-090D-7D4C-9EAE-87FC7E042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C199BAB-6DC5-DFE9-E209-B8789A3C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FA7CBD-DFB7-C277-8DD4-82FF48FD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0B8EF8-1CAE-DC04-0F73-E685E98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1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026BD-5463-77CF-2432-7845C1E8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E4D79A-051E-E1CF-152C-98602141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0FE126-A5FE-D301-32E4-11794919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3DFE02-97BF-99B2-AA29-6AAC5935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9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15368B-0462-49A3-4319-B63576AE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D461131-68D4-F00B-B176-99ECC954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8EC2C-7BB1-BBEC-0E8E-A51DE16B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05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A6108-B1CA-865D-78E8-E05E45F1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99601-5BE3-8632-2D30-D61BF3C5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029EF1-19EE-A11E-9630-B19A72A8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39BFBB-E43E-DA63-5E12-21682A34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B5FE40-3628-3811-AE72-86D49BAA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95C47E-91A6-61CC-48BE-1FDE477D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4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C3FE2-D4A4-FCA7-0837-7833361C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1C873B-E3FA-6D73-0BA9-0E7713CFB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00FDE3-1653-D07C-B80B-2ED01EDE4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6DD1CA-9030-0B65-BB5B-3F0BA6BE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6D0C9A-E646-9BE4-8C02-55F90D24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65B427-9BA6-376C-8F51-75952AD7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53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2BCE56-9460-8592-52EA-9A776D6F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4CA312-9587-73BD-D444-01AE7330D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DB1B32-29D1-1795-7B88-5EB08DDF6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2B4AB-59BC-49D3-89BB-F82F8407F354}" type="datetimeFigureOut">
              <a:rPr lang="nl-NL" smtClean="0"/>
              <a:t>25-4-2026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4ACF5-3782-BACF-DF0A-ECCDE853F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93CB-3230-1A71-E555-07719FABB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B864D-3A42-47F4-B537-4D10A460C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2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2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3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4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6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8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0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641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5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0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7ECBBB87-ED5F-4F1F-A3A3-3DEA5F58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9" y="6461125"/>
            <a:ext cx="902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roep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U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aan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	t. A.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Wattèl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; m. Genève 1551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6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0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</Words>
  <Application>Microsoft Office PowerPoint</Application>
  <PresentationFormat>Breedbeeld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Freddy Gerkema</dc:creator>
  <cp:lastModifiedBy>Freddy Gerkema</cp:lastModifiedBy>
  <cp:revision>1</cp:revision>
  <dcterms:created xsi:type="dcterms:W3CDTF">2026-04-25T08:29:14Z</dcterms:created>
  <dcterms:modified xsi:type="dcterms:W3CDTF">2026-04-25T08:30:42Z</dcterms:modified>
</cp:coreProperties>
</file>