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8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58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72DC6D-5689-B7B7-46CB-C57B901579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B096D44-532B-9CC6-C24B-AC7D148157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853C93F-D925-E65F-F7D1-4BDC93E08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2B4AB-59BC-49D3-89BB-F82F8407F354}" type="datetimeFigureOut">
              <a:rPr lang="nl-NL" smtClean="0"/>
              <a:t>25-4-2026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2A8E976-CFE1-EFE4-2253-0AC553798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7435D9D-D06A-55F9-6248-39DFBFC5D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B864D-3A42-47F4-B537-4D10A460CA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7575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4A244E-7A0E-8B31-5D28-DF09F930D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D076437-E64B-836D-93B4-F933EE562A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F16B044-6C70-9C1F-1B10-919E30A40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2B4AB-59BC-49D3-89BB-F82F8407F354}" type="datetimeFigureOut">
              <a:rPr lang="nl-NL" smtClean="0"/>
              <a:t>25-4-2026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E88E553-0B70-56EE-DE9B-E1248A508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9F800EE-B87D-28FE-5179-743BE66B7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B864D-3A42-47F4-B537-4D10A460CA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0423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FD6E801C-B529-0CD7-FB3D-708F60E8D8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301158E-43CF-0421-CD97-CA93824A08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B3FFE7C-5B14-CDB0-6966-0E3811E8F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2B4AB-59BC-49D3-89BB-F82F8407F354}" type="datetimeFigureOut">
              <a:rPr lang="nl-NL" smtClean="0"/>
              <a:t>25-4-2026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41AC789-0310-5479-57D1-C4F719AA9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5A132B8-B721-C616-7F01-0D65F145E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B864D-3A42-47F4-B537-4D10A460CA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720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A51899-729A-6A64-2F45-970A1CC96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B20F2EE-0848-24FD-3AF3-8FA6D82BCD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507EF13-1B12-B2BD-C047-94FFDC274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2B4AB-59BC-49D3-89BB-F82F8407F354}" type="datetimeFigureOut">
              <a:rPr lang="nl-NL" smtClean="0"/>
              <a:t>25-4-2026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7A9116D-22B9-1A0F-31E2-2BA16EE3E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1168430-752D-7DE4-41DD-100EE4169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B864D-3A42-47F4-B537-4D10A460CA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2685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0CD6C0-7007-DAB6-B538-238FB5989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803CDEB-0E50-75C1-39DE-09675B66E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3A2DC2E-EB5F-A09E-ECFE-06439A7BB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2B4AB-59BC-49D3-89BB-F82F8407F354}" type="datetimeFigureOut">
              <a:rPr lang="nl-NL" smtClean="0"/>
              <a:t>25-4-2026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4312752-80CD-EB65-173B-A2B568C63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F76BB4E-4445-D262-B09C-61F646602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B864D-3A42-47F4-B537-4D10A460CA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0393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A03218-A7FF-3C08-9956-160B67997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D230159-2FF6-DE3E-E3C0-DC642B2733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1F82B63-1688-FA2D-1653-2BFDB453CF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05B9E43-FC55-BEF3-FC54-4DA0B2FBF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2B4AB-59BC-49D3-89BB-F82F8407F354}" type="datetimeFigureOut">
              <a:rPr lang="nl-NL" smtClean="0"/>
              <a:t>25-4-2026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E0CDD7B-EDBA-849B-480F-CCF62F4EC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0A4A81F-0493-7809-0842-06168E385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B864D-3A42-47F4-B537-4D10A460CA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2630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9CB56A-BF67-179D-A718-D7BCF7626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9327EFC-7369-AD3D-67D2-385DE8E2D4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8A867A7-36F2-2753-78C9-EEFBADEFEB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800E45A0-EAFF-1021-D254-96CA63293F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82B87D9D-090D-7D4C-9EAE-87FC7E0428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FC199BAB-6DC5-DFE9-E209-B8789A3C3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2B4AB-59BC-49D3-89BB-F82F8407F354}" type="datetimeFigureOut">
              <a:rPr lang="nl-NL" smtClean="0"/>
              <a:t>25-4-2026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BEFA7CBD-DFB7-C277-8DD4-82FF48FD3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0B0B8EF8-1CAE-DC04-0F73-E685E98B3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B864D-3A42-47F4-B537-4D10A460CA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8917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B026BD-5463-77CF-2432-7845C1E8E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59E4D79A-051E-E1CF-152C-986021415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2B4AB-59BC-49D3-89BB-F82F8407F354}" type="datetimeFigureOut">
              <a:rPr lang="nl-NL" smtClean="0"/>
              <a:t>25-4-2026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640FE126-A5FE-D301-32E4-117949192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DC3DFE02-97BF-99B2-AA29-6AAC59355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B864D-3A42-47F4-B537-4D10A460CA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9920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9915368B-0462-49A3-4319-B63576AEE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2B4AB-59BC-49D3-89BB-F82F8407F354}" type="datetimeFigureOut">
              <a:rPr lang="nl-NL" smtClean="0"/>
              <a:t>25-4-2026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0D461131-68D4-F00B-B176-99ECC954C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168EC2C-7BB1-BBEC-0E8E-A51DE16B7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B864D-3A42-47F4-B537-4D10A460CA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4059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FA6108-B1CA-865D-78E8-E05E45F18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4399601-5BE3-8632-2D30-D61BF3C567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4029EF1-19EE-A11E-9630-B19A72A85B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A39BFBB-E43E-DA63-5E12-21682A349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2B4AB-59BC-49D3-89BB-F82F8407F354}" type="datetimeFigureOut">
              <a:rPr lang="nl-NL" smtClean="0"/>
              <a:t>25-4-2026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CB5FE40-3628-3811-AE72-86D49BAAC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C95C47E-91A6-61CC-48BE-1FDE477D4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B864D-3A42-47F4-B537-4D10A460CA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0434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9C3FE2-D4A4-FCA7-0837-7833361CE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6E1C873B-E3FA-6D73-0BA9-0E7713CFB9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F00FDE3-1653-D07C-B80B-2ED01EDE40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06DD1CA-9030-0B65-BB5B-3F0BA6BE3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2B4AB-59BC-49D3-89BB-F82F8407F354}" type="datetimeFigureOut">
              <a:rPr lang="nl-NL" smtClean="0"/>
              <a:t>25-4-2026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86D0C9A-E646-9BE4-8C02-55F90D24B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865B427-9BA6-376C-8F51-75952AD78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B864D-3A42-47F4-B537-4D10A460CA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2853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792BCE56-9460-8592-52EA-9A776D6F8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E4CA312-9587-73BD-D444-01AE7330D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7DB1B32-29D1-1795-7B88-5EB08DDF66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82B4AB-59BC-49D3-89BB-F82F8407F354}" type="datetimeFigureOut">
              <a:rPr lang="nl-NL" smtClean="0"/>
              <a:t>25-4-2026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704ACF5-3782-BACF-DF0A-ECCDE853FF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C6A93CB-3230-1A71-E555-07719FABBF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DB864D-3A42-47F4-B537-4D10A460CA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49256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7ECBBB87-ED5F-4F1F-A3A3-3DEA5F58A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roep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Genève 1551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5C20FCB8-AFEF-6F95-8B2C-269CDAC650A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1000"/>
            <a:ext cx="10668000" cy="4641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7ECBBB87-ED5F-4F1F-A3A3-3DEA5F58A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roep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Genève 1551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nummer&#10;&#10;Door AI gegenereerde inhoud is mogelijk onjuist.">
            <a:extLst>
              <a:ext uri="{FF2B5EF4-FFF2-40B4-BE49-F238E27FC236}">
                <a16:creationId xmlns:a16="http://schemas.microsoft.com/office/drawing/2014/main" id="{733DBB73-098F-04A6-0BE1-942FFAC780D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0999"/>
            <a:ext cx="10668000" cy="219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95546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7ECBBB87-ED5F-4F1F-A3A3-3DEA5F58A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roep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Genève 1551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89FB939D-A500-6A21-E635-489607F0A0F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1000"/>
            <a:ext cx="10668000" cy="4641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06520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7ECBBB87-ED5F-4F1F-A3A3-3DEA5F58A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roep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Genève 1551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ontvangst&#10;&#10;Door AI gegenereerde inhoud is mogelijk onjuist.">
            <a:extLst>
              <a:ext uri="{FF2B5EF4-FFF2-40B4-BE49-F238E27FC236}">
                <a16:creationId xmlns:a16="http://schemas.microsoft.com/office/drawing/2014/main" id="{E52AD06A-A769-4B0D-06F8-84FA4E64B57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0999"/>
            <a:ext cx="10668000" cy="2265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1311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7ECBBB87-ED5F-4F1F-A3A3-3DEA5F58A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roep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Genève 1551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nummer&#10;&#10;Door AI gegenereerde inhoud is mogelijk onjuist.">
            <a:extLst>
              <a:ext uri="{FF2B5EF4-FFF2-40B4-BE49-F238E27FC236}">
                <a16:creationId xmlns:a16="http://schemas.microsoft.com/office/drawing/2014/main" id="{FB6F5874-6D6B-DBBA-93A6-2E388F7F7DB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0999"/>
            <a:ext cx="10668000" cy="2265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7952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7ECBBB87-ED5F-4F1F-A3A3-3DEA5F58A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roep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Genève 1551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CBB929D2-0F2D-FA42-507A-0A46D5F35EE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1000"/>
            <a:ext cx="10668000" cy="4573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3820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7ECBBB87-ED5F-4F1F-A3A3-3DEA5F58A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roep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Genève 1551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nummer&#10;&#10;Door AI gegenereerde inhoud is mogelijk onjuist.">
            <a:extLst>
              <a:ext uri="{FF2B5EF4-FFF2-40B4-BE49-F238E27FC236}">
                <a16:creationId xmlns:a16="http://schemas.microsoft.com/office/drawing/2014/main" id="{3801A4C4-0C71-93A8-CB81-DEBF6555C04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0999"/>
            <a:ext cx="10668000" cy="2265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971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7ECBBB87-ED5F-4F1F-A3A3-3DEA5F58A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roep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Genève 1551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0710C115-5ABB-4910-018E-028E8C82EBC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1000"/>
            <a:ext cx="10668000" cy="4641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4203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7ECBBB87-ED5F-4F1F-A3A3-3DEA5F58A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roep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Genève 1551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ontvangst&#10;&#10;Door AI gegenereerde inhoud is mogelijk onjuist.">
            <a:extLst>
              <a:ext uri="{FF2B5EF4-FFF2-40B4-BE49-F238E27FC236}">
                <a16:creationId xmlns:a16="http://schemas.microsoft.com/office/drawing/2014/main" id="{1B987B84-8D3A-DEEF-25EF-238FF6DB7C0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0999"/>
            <a:ext cx="10668000" cy="2265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4682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7ECBBB87-ED5F-4F1F-A3A3-3DEA5F58A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roep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Genève 1551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5" name="Afbeelding 4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985CB5DC-8AB5-C019-AC2C-07AA68EF0C7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1000"/>
            <a:ext cx="10668000" cy="4641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0785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7ECBBB87-ED5F-4F1F-A3A3-3DEA5F58A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roep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Genève 1551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ontvangst, Lettertype&#10;&#10;Door AI gegenereerde inhoud is mogelijk onjuist.">
            <a:extLst>
              <a:ext uri="{FF2B5EF4-FFF2-40B4-BE49-F238E27FC236}">
                <a16:creationId xmlns:a16="http://schemas.microsoft.com/office/drawing/2014/main" id="{C5785637-BDB2-81BF-745D-60799A47485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0999"/>
            <a:ext cx="10668000" cy="2265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7990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7ECBBB87-ED5F-4F1F-A3A3-3DEA5F58A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roep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Genève 1551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0736D907-81E9-433D-B2FB-CEA01859516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1000"/>
            <a:ext cx="10668000" cy="4641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05604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216</Words>
  <Application>Microsoft Office PowerPoint</Application>
  <PresentationFormat>Breedbeeld</PresentationFormat>
  <Paragraphs>12</Paragraphs>
  <Slides>12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2026-04-25T08:29:14Z</dcterms:created>
  <dcterms:modified xsi:type="dcterms:W3CDTF">2026-04-25T08:30:42Z</dcterms:modified>
</cp:coreProperties>
</file>