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0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3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16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6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80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16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0342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126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2026-03-25T14:46:45Z</dcterms:modified>
</cp:coreProperties>
</file>